
<file path=[Content_Types].xml><?xml version="1.0" encoding="utf-8"?>
<Types xmlns="http://schemas.openxmlformats.org/package/2006/content-types">
  <Default Extension="png" ContentType="image/png"/>
  <Default Extension="jpeg" ContentType="image/jpe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4"/>
  </p:notesMasterIdLst>
  <p:sldIdLst>
    <p:sldId id="326" r:id="rId4"/>
    <p:sldId id="352" r:id="rId5"/>
    <p:sldId id="305" r:id="rId6"/>
    <p:sldId id="355" r:id="rId7"/>
    <p:sldId id="354" r:id="rId8"/>
    <p:sldId id="325" r:id="rId9"/>
    <p:sldId id="327" r:id="rId10"/>
    <p:sldId id="316" r:id="rId11"/>
    <p:sldId id="337" r:id="rId12"/>
    <p:sldId id="328" r:id="rId13"/>
    <p:sldId id="345" r:id="rId15"/>
    <p:sldId id="346" r:id="rId16"/>
    <p:sldId id="348" r:id="rId17"/>
    <p:sldId id="349" r:id="rId18"/>
    <p:sldId id="350" r:id="rId19"/>
    <p:sldId id="353" r:id="rId20"/>
    <p:sldId id="351" r:id="rId21"/>
    <p:sldId id="356" r:id="rId22"/>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微软雅黑" panose="020B0503020204020204" charset="-122"/>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微软雅黑" panose="020B0503020204020204" charset="-122"/>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微软雅黑" panose="020B0503020204020204" charset="-122"/>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微软雅黑" panose="020B0503020204020204" charset="-122"/>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微软雅黑" panose="020B0503020204020204" charset="-122"/>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sz="1800" kern="1200">
        <a:solidFill>
          <a:schemeClr val="tx1"/>
        </a:solidFill>
        <a:latin typeface="微软雅黑" panose="020B0503020204020204" charset="-122"/>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sz="1800" kern="1200">
        <a:solidFill>
          <a:schemeClr val="tx1"/>
        </a:solidFill>
        <a:latin typeface="微软雅黑" panose="020B0503020204020204" charset="-122"/>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sz="1800" kern="1200">
        <a:solidFill>
          <a:schemeClr val="tx1"/>
        </a:solidFill>
        <a:latin typeface="微软雅黑" panose="020B0503020204020204" charset="-122"/>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sz="1800" kern="1200">
        <a:solidFill>
          <a:schemeClr val="tx1"/>
        </a:solidFill>
        <a:latin typeface="微软雅黑" panose="020B0503020204020204" charset="-122"/>
        <a:ea typeface="微软雅黑" panose="020B050302020402020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4086"/>
    <a:srgbClr val="FFFFFF"/>
    <a:srgbClr val="475DBD"/>
    <a:srgbClr val="7888CE"/>
    <a:srgbClr val="AACBFE"/>
    <a:srgbClr val="2A3874"/>
    <a:srgbClr val="3F54AF"/>
    <a:srgbClr val="8BA2F0"/>
    <a:srgbClr val="6275C6"/>
    <a:srgbClr val="1319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6313"/>
  </p:normalViewPr>
  <p:slideViewPr>
    <p:cSldViewPr snapToGrid="0" showGuides="1">
      <p:cViewPr varScale="1">
        <p:scale>
          <a:sx n="108" d="100"/>
          <a:sy n="108" d="100"/>
        </p:scale>
        <p:origin x="678" y="114"/>
      </p:cViewPr>
      <p:guideLst>
        <p:guide orient="horz" pos="2159"/>
        <p:guide pos="7548"/>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notesMaster" Target="notesMasters/notes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33E92A4D-2091-4E84-9922-C300901BBDF7}" type="datetimeFigureOut">
              <a:rPr lang="zh-CN" altLang="en-US" strike="noStrike" noProof="1" smtClean="0">
                <a:latin typeface="+mn-lt"/>
                <a:ea typeface="+mn-ea"/>
                <a:cs typeface="+mn-cs"/>
              </a:rPr>
            </a:fld>
            <a:endParaRPr lang="zh-CN" altLang="en-US" strike="noStrike" noProof="1"/>
          </a:p>
        </p:txBody>
      </p:sp>
      <p:sp>
        <p:nvSpPr>
          <p:cNvPr id="16388"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16389"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p>
            <a:pPr lvl="0"/>
            <a:r>
              <a:rPr lang="zh-CN" altLang="en-US"/>
              <a:t>单击此处编辑母版文本样式</a:t>
            </a:r>
            <a:endParaRPr lang="zh-CN" altLang="en-US"/>
          </a:p>
          <a:p>
            <a:pPr lvl="1" indent="0"/>
            <a:r>
              <a:rPr lang="zh-CN" altLang="en-US"/>
              <a:t>二级</a:t>
            </a:r>
            <a:endParaRPr lang="zh-CN" altLang="en-US"/>
          </a:p>
          <a:p>
            <a:pPr lvl="2" indent="0"/>
            <a:r>
              <a:rPr lang="zh-CN" altLang="en-US"/>
              <a:t>三级</a:t>
            </a:r>
            <a:endParaRPr lang="zh-CN" altLang="en-US"/>
          </a:p>
          <a:p>
            <a:pPr lvl="3" indent="0"/>
            <a:r>
              <a:rPr lang="zh-CN" altLang="en-US"/>
              <a:t>四级</a:t>
            </a:r>
            <a:endParaRPr lang="zh-CN" altLang="en-US"/>
          </a:p>
          <a:p>
            <a:pPr lvl="4" indent="0"/>
            <a:r>
              <a:rPr lang="zh-CN" altLang="en-US"/>
              <a:t>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4180EF76-4528-4350-998B-6DF515A87F77}"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80EF76-4528-4350-998B-6DF515A87F7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gradFill rotWithShape="0">
          <a:gsLst>
            <a:gs pos="0">
              <a:srgbClr val="8BA2F0"/>
            </a:gs>
            <a:gs pos="100000">
              <a:srgbClr val="AACBFE"/>
            </a:gs>
          </a:gsLst>
          <a:lin ang="18900000" scaled="1"/>
          <a:tileRect/>
        </a:gra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pPr fontAlgn="auto"/>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a:xfrm>
            <a:off x="838200" y="6356350"/>
            <a:ext cx="2743200" cy="365125"/>
          </a:xfrm>
          <a:prstGeom prst="rect">
            <a:avLst/>
          </a:prstGeom>
        </p:spPr>
        <p:txBody>
          <a:bodyPr/>
          <a:lstStyle/>
          <a:p>
            <a:pPr fontAlgn="auto"/>
            <a:fld id="{AD1D1BB2-6984-4A27-BFB4-AF7B9A44C2D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fontAlgn="auto"/>
            <a:endParaRPr lang="zh-CN" altLang="en-US" strike="noStrike" noProof="1"/>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fontAlgn="auto"/>
            <a:fld id="{23C0FDAE-5B75-4624-A654-0558ED05053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gradFill rotWithShape="0">
          <a:gsLst>
            <a:gs pos="0">
              <a:srgbClr val="8BA2F0"/>
            </a:gs>
            <a:gs pos="100000">
              <a:srgbClr val="AACBFE"/>
            </a:gs>
          </a:gsLst>
          <a:lin ang="18900000" scaled="1"/>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pPr fontAlgn="auto"/>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4" name="日期占位符 3"/>
          <p:cNvSpPr>
            <a:spLocks noGrp="1"/>
          </p:cNvSpPr>
          <p:nvPr>
            <p:ph type="dt" sz="half" idx="10"/>
          </p:nvPr>
        </p:nvSpPr>
        <p:spPr>
          <a:xfrm>
            <a:off x="838200" y="6356350"/>
            <a:ext cx="2743200" cy="365125"/>
          </a:xfrm>
          <a:prstGeom prst="rect">
            <a:avLst/>
          </a:prstGeom>
        </p:spPr>
        <p:txBody>
          <a:bodyPr/>
          <a:lstStyle/>
          <a:p>
            <a:pPr fontAlgn="auto"/>
            <a:fld id="{AD1D1BB2-6984-4A27-BFB4-AF7B9A44C2D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fontAlgn="auto"/>
            <a:endParaRPr lang="zh-CN" altLang="en-US" strike="noStrike" noProof="1"/>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fontAlgn="auto"/>
            <a:fld id="{23C0FDAE-5B75-4624-A654-0558ED05053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gradFill rotWithShape="0">
          <a:gsLst>
            <a:gs pos="0">
              <a:srgbClr val="8BA2F0"/>
            </a:gs>
            <a:gs pos="100000">
              <a:srgbClr val="AACBFE"/>
            </a:gs>
          </a:gsLst>
          <a:lin ang="18900000" scaled="1"/>
          <a:tileRect/>
        </a:gra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pPr fontAlgn="auto"/>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4" name="日期占位符 3"/>
          <p:cNvSpPr>
            <a:spLocks noGrp="1"/>
          </p:cNvSpPr>
          <p:nvPr>
            <p:ph type="dt" sz="half" idx="10"/>
          </p:nvPr>
        </p:nvSpPr>
        <p:spPr>
          <a:xfrm>
            <a:off x="838200" y="6356350"/>
            <a:ext cx="2743200" cy="365125"/>
          </a:xfrm>
          <a:prstGeom prst="rect">
            <a:avLst/>
          </a:prstGeom>
        </p:spPr>
        <p:txBody>
          <a:bodyPr/>
          <a:lstStyle/>
          <a:p>
            <a:pPr fontAlgn="auto"/>
            <a:fld id="{AD1D1BB2-6984-4A27-BFB4-AF7B9A44C2D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fontAlgn="auto"/>
            <a:endParaRPr lang="zh-CN" altLang="en-US" strike="noStrike" noProof="1"/>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fontAlgn="auto"/>
            <a:fld id="{23C0FDAE-5B75-4624-A654-0558ED05053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609600" y="6356350"/>
            <a:ext cx="2844800" cy="365125"/>
          </a:xfrm>
          <a:prstGeom prst="rect">
            <a:avLst/>
          </a:prstGeom>
        </p:spPr>
        <p:txBody>
          <a:bodyPr/>
          <a:lstStyle/>
          <a:p>
            <a:pPr fontAlgn="auto"/>
            <a:fld id="{2E3AAC11-D570-4EA9-AFC0-30FB72BA45EB}" type="datetimeFigureOut">
              <a:rPr lang="zh-CN" altLang="en-US" strike="noStrike" noProof="1" smtClean="0">
                <a:solidFill>
                  <a:prstClr val="black"/>
                </a:solidFill>
                <a:latin typeface="+mn-lt"/>
                <a:ea typeface="+mn-ea"/>
                <a:cs typeface="+mn-cs"/>
              </a:rPr>
            </a:fld>
            <a:endParaRPr lang="zh-CN" altLang="en-US" strike="noStrike" noProof="1">
              <a:solidFill>
                <a:prstClr val="black"/>
              </a:solidFill>
            </a:endParaRPr>
          </a:p>
        </p:txBody>
      </p:sp>
      <p:sp>
        <p:nvSpPr>
          <p:cNvPr id="5" name="页脚占位符 4"/>
          <p:cNvSpPr>
            <a:spLocks noGrp="1"/>
          </p:cNvSpPr>
          <p:nvPr>
            <p:ph type="ftr" sz="quarter" idx="11"/>
          </p:nvPr>
        </p:nvSpPr>
        <p:spPr>
          <a:xfrm>
            <a:off x="4165600" y="6356350"/>
            <a:ext cx="3860800" cy="365125"/>
          </a:xfrm>
          <a:prstGeom prst="rect">
            <a:avLst/>
          </a:prstGeom>
        </p:spPr>
        <p:txBody>
          <a:bodyPr/>
          <a:lstStyle/>
          <a:p>
            <a:pPr fontAlgn="auto"/>
            <a:endParaRPr lang="zh-CN" altLang="en-US" strike="noStrike" noProof="1">
              <a:solidFill>
                <a:prstClr val="black"/>
              </a:solidFill>
            </a:endParaRPr>
          </a:p>
        </p:txBody>
      </p:sp>
      <p:sp>
        <p:nvSpPr>
          <p:cNvPr id="6" name="灯片编号占位符 5"/>
          <p:cNvSpPr>
            <a:spLocks noGrp="1"/>
          </p:cNvSpPr>
          <p:nvPr>
            <p:ph type="sldNum" sz="quarter" idx="12"/>
          </p:nvPr>
        </p:nvSpPr>
        <p:spPr>
          <a:xfrm>
            <a:off x="8737600" y="6356350"/>
            <a:ext cx="2844800" cy="365125"/>
          </a:xfrm>
          <a:prstGeom prst="rect">
            <a:avLst/>
          </a:prstGeom>
        </p:spPr>
        <p:txBody>
          <a:bodyPr/>
          <a:lstStyle/>
          <a:p>
            <a:pPr fontAlgn="auto"/>
            <a:fld id="{55ECCFAA-F4FB-487C-9F1E-C8836D0C3DC9}" type="slidenum">
              <a:rPr lang="zh-CN" altLang="en-US" strike="noStrike" noProof="1" smtClean="0">
                <a:solidFill>
                  <a:prstClr val="black"/>
                </a:solidFill>
                <a:latin typeface="+mn-lt"/>
                <a:ea typeface="+mn-ea"/>
                <a:cs typeface="+mn-cs"/>
              </a:rPr>
            </a:fld>
            <a:endParaRPr lang="zh-CN" altLang="en-US" strike="noStrike" noProof="1">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609600" y="6356350"/>
            <a:ext cx="2844800" cy="365125"/>
          </a:xfrm>
          <a:prstGeom prst="rect">
            <a:avLst/>
          </a:prstGeom>
        </p:spPr>
        <p:txBody>
          <a:bodyPr/>
          <a:lstStyle/>
          <a:p>
            <a:pPr fontAlgn="auto"/>
            <a:fld id="{2E3AAC11-D570-4EA9-AFC0-30FB72BA45EB}" type="datetimeFigureOut">
              <a:rPr lang="zh-CN" altLang="en-US" strike="noStrike" noProof="1" smtClean="0">
                <a:solidFill>
                  <a:prstClr val="black"/>
                </a:solidFill>
                <a:latin typeface="+mn-lt"/>
                <a:ea typeface="+mn-ea"/>
                <a:cs typeface="+mn-cs"/>
              </a:rPr>
            </a:fld>
            <a:endParaRPr lang="zh-CN" altLang="en-US" strike="noStrike" noProof="1">
              <a:solidFill>
                <a:prstClr val="black"/>
              </a:solidFill>
            </a:endParaRPr>
          </a:p>
        </p:txBody>
      </p:sp>
      <p:sp>
        <p:nvSpPr>
          <p:cNvPr id="5" name="页脚占位符 4"/>
          <p:cNvSpPr>
            <a:spLocks noGrp="1"/>
          </p:cNvSpPr>
          <p:nvPr>
            <p:ph type="ftr" sz="quarter" idx="11"/>
          </p:nvPr>
        </p:nvSpPr>
        <p:spPr>
          <a:xfrm>
            <a:off x="4165600" y="6356350"/>
            <a:ext cx="3860800" cy="365125"/>
          </a:xfrm>
          <a:prstGeom prst="rect">
            <a:avLst/>
          </a:prstGeom>
        </p:spPr>
        <p:txBody>
          <a:bodyPr/>
          <a:lstStyle/>
          <a:p>
            <a:pPr fontAlgn="auto"/>
            <a:endParaRPr lang="zh-CN" altLang="en-US" strike="noStrike" noProof="1">
              <a:solidFill>
                <a:prstClr val="black"/>
              </a:solidFill>
            </a:endParaRPr>
          </a:p>
        </p:txBody>
      </p:sp>
      <p:sp>
        <p:nvSpPr>
          <p:cNvPr id="6" name="灯片编号占位符 5"/>
          <p:cNvSpPr>
            <a:spLocks noGrp="1"/>
          </p:cNvSpPr>
          <p:nvPr>
            <p:ph type="sldNum" sz="quarter" idx="12"/>
          </p:nvPr>
        </p:nvSpPr>
        <p:spPr>
          <a:xfrm>
            <a:off x="8737600" y="6356350"/>
            <a:ext cx="2844800" cy="365125"/>
          </a:xfrm>
          <a:prstGeom prst="rect">
            <a:avLst/>
          </a:prstGeom>
        </p:spPr>
        <p:txBody>
          <a:bodyPr/>
          <a:lstStyle/>
          <a:p>
            <a:pPr fontAlgn="auto"/>
            <a:fld id="{55ECCFAA-F4FB-487C-9F1E-C8836D0C3DC9}" type="slidenum">
              <a:rPr lang="zh-CN" altLang="en-US" strike="noStrike" noProof="1" smtClean="0">
                <a:solidFill>
                  <a:prstClr val="black"/>
                </a:solidFill>
                <a:latin typeface="+mn-lt"/>
                <a:ea typeface="+mn-ea"/>
                <a:cs typeface="+mn-cs"/>
              </a:rPr>
            </a:fld>
            <a:endParaRPr lang="zh-CN" altLang="en-US" strike="noStrike" noProof="1">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gradFill rotWithShape="0">
          <a:gsLst>
            <a:gs pos="0">
              <a:srgbClr val="8BA2F0"/>
            </a:gs>
            <a:gs pos="100000">
              <a:srgbClr val="AACBFE"/>
            </a:gs>
          </a:gsLst>
          <a:lin ang="18900000" scaled="1"/>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838200" y="1825625"/>
            <a:ext cx="10515600" cy="4351338"/>
          </a:xfrm>
          <a:prstGeom prst="rect">
            <a:avLst/>
          </a:prstGeo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4" name="日期占位符 3"/>
          <p:cNvSpPr>
            <a:spLocks noGrp="1"/>
          </p:cNvSpPr>
          <p:nvPr>
            <p:ph type="dt" sz="half" idx="10"/>
          </p:nvPr>
        </p:nvSpPr>
        <p:spPr>
          <a:xfrm>
            <a:off x="838200" y="6356350"/>
            <a:ext cx="2743200" cy="365125"/>
          </a:xfrm>
          <a:prstGeom prst="rect">
            <a:avLst/>
          </a:prstGeom>
        </p:spPr>
        <p:txBody>
          <a:bodyPr/>
          <a:lstStyle/>
          <a:p>
            <a:pPr fontAlgn="auto"/>
            <a:fld id="{AD1D1BB2-6984-4A27-BFB4-AF7B9A44C2D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fontAlgn="auto"/>
            <a:endParaRPr lang="zh-CN" altLang="en-US" strike="noStrike" noProof="1"/>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fontAlgn="auto"/>
            <a:fld id="{23C0FDAE-5B75-4624-A654-0558ED05053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gradFill rotWithShape="0">
          <a:gsLst>
            <a:gs pos="0">
              <a:srgbClr val="8BA2F0"/>
            </a:gs>
            <a:gs pos="100000">
              <a:srgbClr val="AACBFE"/>
            </a:gs>
          </a:gsLst>
          <a:lin ang="18900000" scaled="1"/>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a:xfrm>
            <a:off x="838200" y="6356350"/>
            <a:ext cx="2743200" cy="365125"/>
          </a:xfrm>
          <a:prstGeom prst="rect">
            <a:avLst/>
          </a:prstGeom>
        </p:spPr>
        <p:txBody>
          <a:bodyPr/>
          <a:lstStyle/>
          <a:p>
            <a:pPr fontAlgn="auto"/>
            <a:fld id="{AD1D1BB2-6984-4A27-BFB4-AF7B9A44C2D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fontAlgn="auto"/>
            <a:endParaRPr lang="zh-CN" altLang="en-US" strike="noStrike" noProof="1"/>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fontAlgn="auto"/>
            <a:fld id="{23C0FDAE-5B75-4624-A654-0558ED05053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gradFill rotWithShape="0">
          <a:gsLst>
            <a:gs pos="0">
              <a:srgbClr val="8BA2F0"/>
            </a:gs>
            <a:gs pos="100000">
              <a:srgbClr val="AACBFE"/>
            </a:gs>
          </a:gsLst>
          <a:lin ang="18900000" scaled="1"/>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a:prstGeom prst="rect">
            <a:avLst/>
          </a:prstGeo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4" name="内容占位符 3"/>
          <p:cNvSpPr>
            <a:spLocks noGrp="1"/>
          </p:cNvSpPr>
          <p:nvPr>
            <p:ph sz="half" idx="2"/>
          </p:nvPr>
        </p:nvSpPr>
        <p:spPr>
          <a:xfrm>
            <a:off x="6172200" y="1825625"/>
            <a:ext cx="5181600" cy="4351338"/>
          </a:xfrm>
          <a:prstGeom prst="rect">
            <a:avLst/>
          </a:prstGeo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5" name="日期占位符 4"/>
          <p:cNvSpPr>
            <a:spLocks noGrp="1"/>
          </p:cNvSpPr>
          <p:nvPr>
            <p:ph type="dt" sz="half" idx="10"/>
          </p:nvPr>
        </p:nvSpPr>
        <p:spPr>
          <a:xfrm>
            <a:off x="838200" y="6356350"/>
            <a:ext cx="2743200" cy="365125"/>
          </a:xfrm>
          <a:prstGeom prst="rect">
            <a:avLst/>
          </a:prstGeom>
        </p:spPr>
        <p:txBody>
          <a:bodyPr/>
          <a:lstStyle/>
          <a:p>
            <a:pPr fontAlgn="auto"/>
            <a:fld id="{AD1D1BB2-6984-4A27-BFB4-AF7B9A44C2DE}"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fontAlgn="auto"/>
            <a:endParaRPr lang="zh-CN" altLang="en-US" strike="noStrike" noProof="1"/>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fontAlgn="auto"/>
            <a:fld id="{23C0FDAE-5B75-4624-A654-0558ED05053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gradFill rotWithShape="0">
          <a:gsLst>
            <a:gs pos="0">
              <a:srgbClr val="8BA2F0"/>
            </a:gs>
            <a:gs pos="100000">
              <a:srgbClr val="AACBFE"/>
            </a:gs>
          </a:gsLst>
          <a:lin ang="18900000" scaled="1"/>
          <a:tileRect/>
        </a:gradFill>
        <a:effectLst/>
      </p:bgPr>
    </p:bg>
    <p:spTree>
      <p:nvGrpSpPr>
        <p:cNvPr id="1" name=""/>
        <p:cNvGrpSpPr/>
        <p:nvPr/>
      </p:nvGrpSpPr>
      <p:grpSpPr>
        <a:xfrm>
          <a:off x="0" y="0"/>
          <a:ext cx="0" cy="0"/>
          <a:chOff x="0" y="0"/>
          <a:chExt cx="0" cy="0"/>
        </a:xfrm>
      </p:grpSpPr>
      <p:sp>
        <p:nvSpPr>
          <p:cNvPr id="11" name="TextBox 10"/>
          <p:cNvSpPr txBox="1"/>
          <p:nvPr userDrawn="1"/>
        </p:nvSpPr>
        <p:spPr>
          <a:xfrm>
            <a:off x="2276475" y="6467475"/>
            <a:ext cx="1439863" cy="117475"/>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latin typeface="+mn-lt"/>
                <a:ea typeface="+mn-ea"/>
                <a:cs typeface="+mn-cs"/>
                <a:hlinkClick r:id="rId2"/>
              </a:rPr>
              <a:t>行业</a:t>
            </a:r>
            <a:r>
              <a:rPr kumimoji="0" lang="en-US" altLang="zh-CN" sz="100" b="0" i="0" u="none" strike="noStrike" kern="0" cap="none" spc="0" normalizeH="0" baseline="0" noProof="0" dirty="0" smtClean="0">
                <a:ln>
                  <a:noFill/>
                </a:ln>
                <a:solidFill>
                  <a:prstClr val="black"/>
                </a:solidFill>
                <a:effectLst/>
                <a:uLnTx/>
                <a:uFillTx/>
                <a:latin typeface="+mn-lt"/>
                <a:ea typeface="+mn-ea"/>
                <a:cs typeface="+mn-cs"/>
                <a:hlinkClick r:id="rId2"/>
              </a:rPr>
              <a:t>PPT</a:t>
            </a:r>
            <a:r>
              <a:rPr kumimoji="0" lang="zh-CN" altLang="en-US" sz="100" b="0" i="0" u="none" strike="noStrike" kern="0" cap="none" spc="0" normalizeH="0" baseline="0" noProof="0" dirty="0" smtClean="0">
                <a:ln>
                  <a:noFill/>
                </a:ln>
                <a:solidFill>
                  <a:prstClr val="black"/>
                </a:solidFill>
                <a:effectLst/>
                <a:uLnTx/>
                <a:uFillTx/>
                <a:latin typeface="+mn-lt"/>
                <a:ea typeface="+mn-ea"/>
                <a:cs typeface="+mn-cs"/>
                <a:hlinkClick r:id="rId2"/>
              </a:rPr>
              <a:t>模板</a:t>
            </a:r>
            <a:r>
              <a:rPr kumimoji="0" lang="en-US" altLang="zh-CN" sz="100" b="0" i="0" u="none" strike="noStrike" kern="0" cap="none" spc="0" normalizeH="0" baseline="0" noProof="0" dirty="0" smtClean="0">
                <a:ln>
                  <a:noFill/>
                </a:ln>
                <a:solidFill>
                  <a:prstClr val="black"/>
                </a:solidFill>
                <a:effectLst/>
                <a:uLnTx/>
                <a:uFillTx/>
                <a:latin typeface="+mn-lt"/>
                <a:ea typeface="+mn-ea"/>
                <a:cs typeface="+mn-cs"/>
              </a:rPr>
              <a:t>http://www.1ppt.com/hangye/</a:t>
            </a:r>
            <a:endParaRPr kumimoji="0" lang="en-US" altLang="zh-CN" sz="100" b="0" i="0" u="none" strike="noStrike" kern="0" cap="none" spc="0" normalizeH="0" baseline="0" noProof="0" dirty="0" smtClean="0">
              <a:ln>
                <a:noFill/>
              </a:ln>
              <a:solidFill>
                <a:prstClr val="black"/>
              </a:solidFill>
              <a:effectLst/>
              <a:uLnTx/>
              <a:uFillTx/>
            </a:endParaRPr>
          </a:p>
        </p:txBody>
      </p:sp>
      <p:sp>
        <p:nvSpPr>
          <p:cNvPr id="2" name="标题 1"/>
          <p:cNvSpPr>
            <a:spLocks noGrp="1"/>
          </p:cNvSpPr>
          <p:nvPr>
            <p:ph type="title"/>
          </p:nvPr>
        </p:nvSpPr>
        <p:spPr>
          <a:xfrm>
            <a:off x="839788" y="365125"/>
            <a:ext cx="10515600" cy="1325563"/>
          </a:xfrm>
          <a:prstGeom prst="rect">
            <a:avLst/>
          </a:prstGeom>
        </p:spPr>
        <p:txBody>
          <a:body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39788" y="2505075"/>
            <a:ext cx="5157787" cy="3684588"/>
          </a:xfrm>
          <a:prstGeom prst="rect">
            <a:avLst/>
          </a:prstGeo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7" name="日期占位符 6"/>
          <p:cNvSpPr>
            <a:spLocks noGrp="1"/>
          </p:cNvSpPr>
          <p:nvPr>
            <p:ph type="dt" sz="half" idx="10"/>
          </p:nvPr>
        </p:nvSpPr>
        <p:spPr>
          <a:xfrm>
            <a:off x="838200" y="6356350"/>
            <a:ext cx="2743200" cy="365125"/>
          </a:xfrm>
          <a:prstGeom prst="rect">
            <a:avLst/>
          </a:prstGeom>
        </p:spPr>
        <p:txBody>
          <a:bodyPr/>
          <a:lstStyle/>
          <a:p>
            <a:pPr fontAlgn="auto"/>
            <a:fld id="{AD1D1BB2-6984-4A27-BFB4-AF7B9A44C2DE}"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fontAlgn="auto"/>
            <a:endParaRPr lang="zh-CN" altLang="en-US" strike="noStrike" noProof="1"/>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fontAlgn="auto"/>
            <a:fld id="{23C0FDAE-5B75-4624-A654-0558ED05053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gradFill rotWithShape="0">
          <a:gsLst>
            <a:gs pos="0">
              <a:srgbClr val="8BA2F0"/>
            </a:gs>
            <a:gs pos="100000">
              <a:srgbClr val="AACBFE"/>
            </a:gs>
          </a:gsLst>
          <a:lin ang="18900000" scaled="1"/>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pPr fontAlgn="auto"/>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a:prstGeom prst="rect">
            <a:avLst/>
          </a:prstGeom>
        </p:spPr>
        <p:txBody>
          <a:bodyPr/>
          <a:lstStyle/>
          <a:p>
            <a:pPr fontAlgn="auto"/>
            <a:fld id="{AD1D1BB2-6984-4A27-BFB4-AF7B9A44C2DE}"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fontAlgn="auto"/>
            <a:endParaRPr lang="zh-CN" altLang="en-US" strike="noStrike" noProof="1"/>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fontAlgn="auto"/>
            <a:fld id="{23C0FDAE-5B75-4624-A654-0558ED05053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gradFill rotWithShape="0">
          <a:gsLst>
            <a:gs pos="0">
              <a:srgbClr val="8BA2F0"/>
            </a:gs>
            <a:gs pos="100000">
              <a:srgbClr val="AACBFE"/>
            </a:gs>
          </a:gsLst>
          <a:lin ang="18900000" scaled="1"/>
          <a:tileRect/>
        </a:gra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fontAlgn="auto"/>
            <a:fld id="{AD1D1BB2-6984-4A27-BFB4-AF7B9A44C2DE}"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fontAlgn="auto"/>
            <a:endParaRPr lang="zh-CN" altLang="en-US" strike="noStrike" noProof="1"/>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fontAlgn="auto"/>
            <a:fld id="{23C0FDAE-5B75-4624-A654-0558ED05053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gradFill rotWithShape="0">
          <a:gsLst>
            <a:gs pos="0">
              <a:srgbClr val="8BA2F0"/>
            </a:gs>
            <a:gs pos="100000">
              <a:srgbClr val="AACBFE"/>
            </a:gs>
          </a:gsLst>
          <a:lin ang="18900000" scaled="1"/>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a:t>单击此处编辑母版文本样式</a:t>
            </a:r>
            <a:endParaRPr lang="zh-CN" altLang="en-US" strike="noStrike" noProof="1"/>
          </a:p>
          <a:p>
            <a:pPr lvl="1" fontAlgn="auto"/>
            <a:r>
              <a:rPr lang="zh-CN" altLang="en-US" strike="noStrike" noProof="1"/>
              <a:t>二级</a:t>
            </a:r>
            <a:endParaRPr lang="zh-CN" altLang="en-US" strike="noStrike" noProof="1"/>
          </a:p>
          <a:p>
            <a:pPr lvl="2" fontAlgn="auto"/>
            <a:r>
              <a:rPr lang="zh-CN" altLang="en-US" strike="noStrike" noProof="1"/>
              <a:t>三级</a:t>
            </a:r>
            <a:endParaRPr lang="zh-CN" altLang="en-US" strike="noStrike" noProof="1"/>
          </a:p>
          <a:p>
            <a:pPr lvl="3" fontAlgn="auto"/>
            <a:r>
              <a:rPr lang="zh-CN" altLang="en-US" strike="noStrike" noProof="1"/>
              <a:t>四级</a:t>
            </a:r>
            <a:endParaRPr lang="zh-CN" altLang="en-US" strike="noStrike" noProof="1"/>
          </a:p>
          <a:p>
            <a:pPr lvl="4" fontAlgn="auto"/>
            <a:r>
              <a:rPr lang="zh-CN" altLang="en-US" strike="noStrike" noProof="1"/>
              <a:t>五级</a:t>
            </a:r>
            <a:endParaRPr lang="zh-CN" altLang="en-US" strike="noStrike" noProof="1"/>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a:xfrm>
            <a:off x="838200" y="6356350"/>
            <a:ext cx="2743200" cy="365125"/>
          </a:xfrm>
          <a:prstGeom prst="rect">
            <a:avLst/>
          </a:prstGeom>
        </p:spPr>
        <p:txBody>
          <a:bodyPr/>
          <a:lstStyle/>
          <a:p>
            <a:pPr fontAlgn="auto"/>
            <a:fld id="{AD1D1BB2-6984-4A27-BFB4-AF7B9A44C2DE}"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fontAlgn="auto"/>
            <a:endParaRPr lang="zh-CN" altLang="en-US" strike="noStrike" noProof="1"/>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fontAlgn="auto"/>
            <a:fld id="{23C0FDAE-5B75-4624-A654-0558ED05053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gradFill rotWithShape="0">
          <a:gsLst>
            <a:gs pos="0">
              <a:srgbClr val="8BA2F0"/>
            </a:gs>
            <a:gs pos="100000">
              <a:srgbClr val="AACBFE"/>
            </a:gs>
          </a:gsLst>
          <a:lin ang="18900000" scaled="1"/>
          <a:tileRect/>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pPr fontAlgn="auto"/>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a:xfrm>
            <a:off x="838200" y="6356350"/>
            <a:ext cx="2743200" cy="365125"/>
          </a:xfrm>
          <a:prstGeom prst="rect">
            <a:avLst/>
          </a:prstGeom>
        </p:spPr>
        <p:txBody>
          <a:bodyPr/>
          <a:lstStyle/>
          <a:p>
            <a:pPr fontAlgn="auto"/>
            <a:fld id="{AD1D1BB2-6984-4A27-BFB4-AF7B9A44C2DE}"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fontAlgn="auto"/>
            <a:endParaRPr lang="zh-CN" altLang="en-US" strike="noStrike" noProof="1"/>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fontAlgn="auto"/>
            <a:fld id="{23C0FDAE-5B75-4624-A654-0558ED05053B}"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8BA2F0"/>
            </a:gs>
            <a:gs pos="100000">
              <a:srgbClr val="AACBFE"/>
            </a:gs>
          </a:gsLst>
          <a:lin ang="18900000" scaled="1"/>
          <a:tileRect/>
        </a:grad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字魂105号-简雅黑" pitchFamily="2" charset="-122"/>
          <a:ea typeface="字魂105号-简雅黑"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字魂105号-简雅黑" pitchFamily="2" charset="-122"/>
          <a:ea typeface="字魂105号-简雅黑" pitchFamily="2" charset="-122"/>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字魂105号-简雅黑" pitchFamily="2" charset="-122"/>
          <a:ea typeface="字魂105号-简雅黑" pitchFamily="2" charset="-122"/>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字魂105号-简雅黑" pitchFamily="2" charset="-122"/>
          <a:ea typeface="字魂105号-简雅黑" pitchFamily="2" charset="-122"/>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字魂105号-简雅黑" pitchFamily="2" charset="-122"/>
          <a:ea typeface="字魂105号-简雅黑" pitchFamily="2" charset="-122"/>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字魂105号-简雅黑" pitchFamily="2" charset="-122"/>
          <a:ea typeface="字魂105号-简雅黑" pitchFamily="2"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slideLayout" Target="../slideLayouts/slideLayout1.xml"/><Relationship Id="rId11" Type="http://schemas.openxmlformats.org/officeDocument/2006/relationships/image" Target="../media/image11.png"/><Relationship Id="rId10" Type="http://schemas.openxmlformats.org/officeDocument/2006/relationships/image" Target="../media/image10.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image" Target="../media/image19.png"/><Relationship Id="rId7" Type="http://schemas.openxmlformats.org/officeDocument/2006/relationships/image" Target="../media/image18.png"/><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5" Type="http://schemas.openxmlformats.org/officeDocument/2006/relationships/slideLayout" Target="../slideLayouts/slideLayout1.xml"/><Relationship Id="rId14" Type="http://schemas.openxmlformats.org/officeDocument/2006/relationships/image" Target="../media/image7.png"/><Relationship Id="rId13" Type="http://schemas.openxmlformats.org/officeDocument/2006/relationships/image" Target="../media/image24.png"/><Relationship Id="rId12" Type="http://schemas.openxmlformats.org/officeDocument/2006/relationships/image" Target="../media/image23.png"/><Relationship Id="rId11" Type="http://schemas.openxmlformats.org/officeDocument/2006/relationships/image" Target="../media/image22.png"/><Relationship Id="rId10" Type="http://schemas.openxmlformats.org/officeDocument/2006/relationships/image" Target="../media/image21.png"/><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9.png"/></Relationships>
</file>

<file path=ppt/slides/_rels/slide15.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image" Target="../media/image34.png"/><Relationship Id="rId7" Type="http://schemas.openxmlformats.org/officeDocument/2006/relationships/image" Target="../media/image33.png"/><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0.png"/><Relationship Id="rId3" Type="http://schemas.openxmlformats.org/officeDocument/2006/relationships/image" Target="../media/image7.png"/><Relationship Id="rId2" Type="http://schemas.openxmlformats.org/officeDocument/2006/relationships/image" Target="../media/image1.png"/><Relationship Id="rId17" Type="http://schemas.openxmlformats.org/officeDocument/2006/relationships/slideLayout" Target="../slideLayouts/slideLayout1.xml"/><Relationship Id="rId16" Type="http://schemas.openxmlformats.org/officeDocument/2006/relationships/image" Target="../media/image11.png"/><Relationship Id="rId15" Type="http://schemas.openxmlformats.org/officeDocument/2006/relationships/image" Target="../media/image39.png"/><Relationship Id="rId14" Type="http://schemas.openxmlformats.org/officeDocument/2006/relationships/image" Target="../media/image38.png"/><Relationship Id="rId13" Type="http://schemas.openxmlformats.org/officeDocument/2006/relationships/image" Target="../media/image37.png"/><Relationship Id="rId12" Type="http://schemas.openxmlformats.org/officeDocument/2006/relationships/image" Target="../media/image36.png"/><Relationship Id="rId11" Type="http://schemas.openxmlformats.org/officeDocument/2006/relationships/image" Target="../media/image5.png"/><Relationship Id="rId10" Type="http://schemas.openxmlformats.org/officeDocument/2006/relationships/image" Target="../media/image16.png"/><Relationship Id="rId1"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40.png"/><Relationship Id="rId7" Type="http://schemas.openxmlformats.org/officeDocument/2006/relationships/hyperlink" Target="https://www.bilibili.com/video/BV1z7411V7Fg/?p=4&amp;spm_id_from=pageDriver" TargetMode="External"/><Relationship Id="rId6" Type="http://schemas.openxmlformats.org/officeDocument/2006/relationships/image" Target="../media/image7.png"/><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microsoft.com/office/2007/relationships/media" Target="../media/media1.mp4"/><Relationship Id="rId1" Type="http://schemas.openxmlformats.org/officeDocument/2006/relationships/video" Target="../media/media1.mp4"/></Relationships>
</file>

<file path=ppt/slides/_rels/slide6.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image" Target="../media/image19.png"/><Relationship Id="rId7" Type="http://schemas.openxmlformats.org/officeDocument/2006/relationships/image" Target="../media/image18.png"/><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5" Type="http://schemas.openxmlformats.org/officeDocument/2006/relationships/slideLayout" Target="../slideLayouts/slideLayout1.xml"/><Relationship Id="rId14" Type="http://schemas.openxmlformats.org/officeDocument/2006/relationships/image" Target="../media/image7.png"/><Relationship Id="rId13" Type="http://schemas.openxmlformats.org/officeDocument/2006/relationships/image" Target="../media/image24.png"/><Relationship Id="rId12" Type="http://schemas.openxmlformats.org/officeDocument/2006/relationships/image" Target="../media/image23.png"/><Relationship Id="rId11" Type="http://schemas.openxmlformats.org/officeDocument/2006/relationships/image" Target="../media/image22.png"/><Relationship Id="rId10" Type="http://schemas.openxmlformats.org/officeDocument/2006/relationships/image" Target="../media/image21.png"/><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5495176" y="3010975"/>
            <a:ext cx="1163627" cy="2447189"/>
          </a:xfrm>
          <a:prstGeom prst="rect">
            <a:avLst/>
          </a:prstGeom>
        </p:spPr>
      </p:pic>
      <p:pic>
        <p:nvPicPr>
          <p:cNvPr id="49" name="图片 48"/>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flipH="1">
            <a:off x="1147467" y="4674933"/>
            <a:ext cx="1697518" cy="2898692"/>
          </a:xfrm>
          <a:prstGeom prst="rect">
            <a:avLst/>
          </a:prstGeom>
        </p:spPr>
      </p:pic>
      <p:pic>
        <p:nvPicPr>
          <p:cNvPr id="83" name="图片 8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5075648" y="4668940"/>
            <a:ext cx="2505308" cy="2476453"/>
          </a:xfrm>
          <a:custGeom>
            <a:avLst/>
            <a:gdLst>
              <a:gd name="connsiteX0" fmla="*/ 22170 w 6635038"/>
              <a:gd name="connsiteY0" fmla="*/ 0 h 6558619"/>
              <a:gd name="connsiteX1" fmla="*/ 2031225 w 6635038"/>
              <a:gd name="connsiteY1" fmla="*/ 0 h 6558619"/>
              <a:gd name="connsiteX2" fmla="*/ 2031225 w 6635038"/>
              <a:gd name="connsiteY2" fmla="*/ 546160 h 6558619"/>
              <a:gd name="connsiteX3" fmla="*/ 2304331 w 6635038"/>
              <a:gd name="connsiteY3" fmla="*/ 546160 h 6558619"/>
              <a:gd name="connsiteX4" fmla="*/ 1657004 w 6635038"/>
              <a:gd name="connsiteY4" fmla="*/ 729658 h 6558619"/>
              <a:gd name="connsiteX5" fmla="*/ 2275036 w 6635038"/>
              <a:gd name="connsiteY5" fmla="*/ 1845877 h 6558619"/>
              <a:gd name="connsiteX6" fmla="*/ 2140041 w 6635038"/>
              <a:gd name="connsiteY6" fmla="*/ 1787410 h 6558619"/>
              <a:gd name="connsiteX7" fmla="*/ 2538919 w 6635038"/>
              <a:gd name="connsiteY7" fmla="*/ 2795772 h 6558619"/>
              <a:gd name="connsiteX8" fmla="*/ 2653937 w 6635038"/>
              <a:gd name="connsiteY8" fmla="*/ 2530206 h 6558619"/>
              <a:gd name="connsiteX9" fmla="*/ 2930079 w 6635038"/>
              <a:gd name="connsiteY9" fmla="*/ 3028942 h 6558619"/>
              <a:gd name="connsiteX10" fmla="*/ 2929486 w 6635038"/>
              <a:gd name="connsiteY10" fmla="*/ 368947 h 6558619"/>
              <a:gd name="connsiteX11" fmla="*/ 2919832 w 6635038"/>
              <a:gd name="connsiteY11" fmla="*/ 371684 h 6558619"/>
              <a:gd name="connsiteX12" fmla="*/ 2919832 w 6635038"/>
              <a:gd name="connsiteY12" fmla="*/ 0 h 6558619"/>
              <a:gd name="connsiteX13" fmla="*/ 4209797 w 6635038"/>
              <a:gd name="connsiteY13" fmla="*/ 0 h 6558619"/>
              <a:gd name="connsiteX14" fmla="*/ 4209797 w 6635038"/>
              <a:gd name="connsiteY14" fmla="*/ 2958206 h 6558619"/>
              <a:gd name="connsiteX15" fmla="*/ 4356196 w 6635038"/>
              <a:gd name="connsiteY15" fmla="*/ 2958206 h 6558619"/>
              <a:gd name="connsiteX16" fmla="*/ 4356196 w 6635038"/>
              <a:gd name="connsiteY16" fmla="*/ 3324084 h 6558619"/>
              <a:gd name="connsiteX17" fmla="*/ 5480178 w 6635038"/>
              <a:gd name="connsiteY17" fmla="*/ 3324084 h 6558619"/>
              <a:gd name="connsiteX18" fmla="*/ 5480178 w 6635038"/>
              <a:gd name="connsiteY18" fmla="*/ 2958206 h 6558619"/>
              <a:gd name="connsiteX19" fmla="*/ 6635038 w 6635038"/>
              <a:gd name="connsiteY19" fmla="*/ 2958206 h 6558619"/>
              <a:gd name="connsiteX20" fmla="*/ 6635038 w 6635038"/>
              <a:gd name="connsiteY20" fmla="*/ 6558619 h 6558619"/>
              <a:gd name="connsiteX21" fmla="*/ 0 w 6635038"/>
              <a:gd name="connsiteY21" fmla="*/ 6558619 h 6558619"/>
              <a:gd name="connsiteX22" fmla="*/ 0 w 6635038"/>
              <a:gd name="connsiteY22" fmla="*/ 943116 h 6558619"/>
              <a:gd name="connsiteX23" fmla="*/ 22170 w 6635038"/>
              <a:gd name="connsiteY23" fmla="*/ 943116 h 655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35038" h="6558619">
                <a:moveTo>
                  <a:pt x="22170" y="0"/>
                </a:moveTo>
                <a:lnTo>
                  <a:pt x="2031225" y="0"/>
                </a:lnTo>
                <a:lnTo>
                  <a:pt x="2031225" y="546160"/>
                </a:lnTo>
                <a:lnTo>
                  <a:pt x="2304331" y="546160"/>
                </a:lnTo>
                <a:lnTo>
                  <a:pt x="1657004" y="729658"/>
                </a:lnTo>
                <a:lnTo>
                  <a:pt x="2275036" y="1845877"/>
                </a:lnTo>
                <a:lnTo>
                  <a:pt x="2140041" y="1787410"/>
                </a:lnTo>
                <a:lnTo>
                  <a:pt x="2538919" y="2795772"/>
                </a:lnTo>
                <a:lnTo>
                  <a:pt x="2653937" y="2530206"/>
                </a:lnTo>
                <a:lnTo>
                  <a:pt x="2930079" y="3028942"/>
                </a:lnTo>
                <a:lnTo>
                  <a:pt x="2929486" y="368947"/>
                </a:lnTo>
                <a:lnTo>
                  <a:pt x="2919832" y="371684"/>
                </a:lnTo>
                <a:lnTo>
                  <a:pt x="2919832" y="0"/>
                </a:lnTo>
                <a:lnTo>
                  <a:pt x="4209797" y="0"/>
                </a:lnTo>
                <a:lnTo>
                  <a:pt x="4209797" y="2958206"/>
                </a:lnTo>
                <a:lnTo>
                  <a:pt x="4356196" y="2958206"/>
                </a:lnTo>
                <a:lnTo>
                  <a:pt x="4356196" y="3324084"/>
                </a:lnTo>
                <a:lnTo>
                  <a:pt x="5480178" y="3324084"/>
                </a:lnTo>
                <a:lnTo>
                  <a:pt x="5480178" y="2958206"/>
                </a:lnTo>
                <a:lnTo>
                  <a:pt x="6635038" y="2958206"/>
                </a:lnTo>
                <a:lnTo>
                  <a:pt x="6635038" y="6558619"/>
                </a:lnTo>
                <a:lnTo>
                  <a:pt x="0" y="6558619"/>
                </a:lnTo>
                <a:lnTo>
                  <a:pt x="0" y="943116"/>
                </a:lnTo>
                <a:lnTo>
                  <a:pt x="22170" y="943116"/>
                </a:lnTo>
                <a:close/>
              </a:path>
            </a:pathLst>
          </a:custGeom>
        </p:spPr>
      </p:pic>
      <p:pic>
        <p:nvPicPr>
          <p:cNvPr id="84" name="图片 83"/>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flipH="1">
            <a:off x="3402846" y="3910631"/>
            <a:ext cx="1069701" cy="1826627"/>
          </a:xfrm>
          <a:prstGeom prst="rect">
            <a:avLst/>
          </a:prstGeom>
        </p:spPr>
      </p:pic>
      <p:pic>
        <p:nvPicPr>
          <p:cNvPr id="86" name="图片 85"/>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7976916" y="3910634"/>
            <a:ext cx="1069701" cy="1826627"/>
          </a:xfrm>
          <a:prstGeom prst="rect">
            <a:avLst/>
          </a:prstGeom>
        </p:spPr>
      </p:pic>
      <p:pic>
        <p:nvPicPr>
          <p:cNvPr id="85" name="图片 84"/>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9675600" y="4674933"/>
            <a:ext cx="1697518" cy="2898692"/>
          </a:xfrm>
          <a:prstGeom prst="rect">
            <a:avLst/>
          </a:prstGeom>
        </p:spPr>
      </p:pic>
      <p:sp>
        <p:nvSpPr>
          <p:cNvPr id="88" name="文本框 87"/>
          <p:cNvSpPr txBox="1"/>
          <p:nvPr/>
        </p:nvSpPr>
        <p:spPr>
          <a:xfrm>
            <a:off x="4409440" y="805815"/>
            <a:ext cx="5266055" cy="706755"/>
          </a:xfrm>
          <a:prstGeom prst="rect">
            <a:avLst/>
          </a:prstGeom>
          <a:noFill/>
        </p:spPr>
        <p:txBody>
          <a:bodyPr wrap="square" rtlCol="0">
            <a:spAutoFit/>
          </a:bodyPr>
          <a:lstStyle/>
          <a:p>
            <a:pPr algn="l"/>
            <a:r>
              <a:rPr lang="en-US" altLang="zh-CN" sz="4000" b="1">
                <a:gradFill>
                  <a:gsLst>
                    <a:gs pos="0">
                      <a:srgbClr val="012D86"/>
                    </a:gs>
                    <a:gs pos="100000">
                      <a:srgbClr val="0E2557"/>
                    </a:gs>
                  </a:gsLst>
                  <a:lin scaled="0"/>
                </a:gradFill>
                <a:latin typeface="Apple SD Gothic Neo Bold" panose="02000300000000000000" charset="-127"/>
                <a:ea typeface="Apple SD Gothic Neo Bold" panose="02000300000000000000" charset="-127"/>
                <a:cs typeface="Apple SD Gothic Neo Bold" panose="02000300000000000000" charset="-127"/>
                <a:sym typeface="+mn-ea"/>
              </a:rPr>
              <a:t>①Teaching part</a:t>
            </a:r>
            <a:endParaRPr lang="en-US" altLang="zh-CN" sz="4000" b="1">
              <a:gradFill>
                <a:gsLst>
                  <a:gs pos="0">
                    <a:srgbClr val="012D86"/>
                  </a:gs>
                  <a:gs pos="100000">
                    <a:srgbClr val="0E2557"/>
                  </a:gs>
                </a:gsLst>
                <a:lin scaled="0"/>
              </a:gradFill>
              <a:latin typeface="Apple SD Gothic Neo Bold" panose="02000300000000000000" charset="-127"/>
              <a:ea typeface="Apple SD Gothic Neo Bold" panose="02000300000000000000" charset="-127"/>
              <a:cs typeface="Apple SD Gothic Neo Bold" panose="02000300000000000000" charset="-127"/>
              <a:sym typeface="+mn-ea"/>
            </a:endParaRPr>
          </a:p>
        </p:txBody>
      </p:sp>
      <p:pic>
        <p:nvPicPr>
          <p:cNvPr id="17" name="图片 16"/>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1023443" y="3685549"/>
            <a:ext cx="1588557" cy="983391"/>
          </a:xfrm>
          <a:prstGeom prst="rect">
            <a:avLst/>
          </a:prstGeom>
        </p:spPr>
      </p:pic>
      <p:pic>
        <p:nvPicPr>
          <p:cNvPr id="18" name="图片 17"/>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2524471" y="3777396"/>
            <a:ext cx="990769" cy="613332"/>
          </a:xfrm>
          <a:prstGeom prst="rect">
            <a:avLst/>
          </a:prstGeom>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a:off x="7158770" y="4985625"/>
            <a:ext cx="509182" cy="1484217"/>
          </a:xfrm>
          <a:prstGeom prst="rect">
            <a:avLst/>
          </a:prstGeom>
        </p:spPr>
      </p:pic>
      <p:pic>
        <p:nvPicPr>
          <p:cNvPr id="20" name="图片 19"/>
          <p:cNvPicPr>
            <a:picLocks noChangeAspect="1"/>
          </p:cNvPicPr>
          <p:nvPr/>
        </p:nvPicPr>
        <p:blipFill rotWithShape="1">
          <a:blip r:embed="rId8" cstate="print">
            <a:extLst>
              <a:ext uri="{28A0092B-C50C-407E-A947-70E740481C1C}">
                <a14:useLocalDpi xmlns:a14="http://schemas.microsoft.com/office/drawing/2010/main" val="0"/>
              </a:ext>
            </a:extLst>
          </a:blip>
          <a:srcRect/>
          <a:stretch>
            <a:fillRect/>
          </a:stretch>
        </p:blipFill>
        <p:spPr>
          <a:xfrm>
            <a:off x="3895701" y="5458164"/>
            <a:ext cx="784295" cy="1028752"/>
          </a:xfrm>
          <a:prstGeom prst="rect">
            <a:avLst/>
          </a:prstGeom>
        </p:spPr>
      </p:pic>
      <p:pic>
        <p:nvPicPr>
          <p:cNvPr id="95" name="图片 94"/>
          <p:cNvPicPr>
            <a:picLocks noChangeAspect="1"/>
          </p:cNvPicPr>
          <p:nvPr/>
        </p:nvPicPr>
        <p:blipFill rotWithShape="1">
          <a:blip r:embed="rId9" cstate="print">
            <a:extLst>
              <a:ext uri="{28A0092B-C50C-407E-A947-70E740481C1C}">
                <a14:useLocalDpi xmlns:a14="http://schemas.microsoft.com/office/drawing/2010/main" val="0"/>
              </a:ext>
            </a:extLst>
          </a:blip>
          <a:srcRect/>
          <a:stretch>
            <a:fillRect/>
          </a:stretch>
        </p:blipFill>
        <p:spPr>
          <a:xfrm>
            <a:off x="8260748" y="5458164"/>
            <a:ext cx="411027" cy="539140"/>
          </a:xfrm>
          <a:prstGeom prst="rect">
            <a:avLst/>
          </a:prstGeom>
        </p:spPr>
      </p:pic>
      <p:pic>
        <p:nvPicPr>
          <p:cNvPr id="96" name="图片 95"/>
          <p:cNvPicPr>
            <a:picLocks noChangeAspect="1"/>
          </p:cNvPicPr>
          <p:nvPr/>
        </p:nvPicPr>
        <p:blipFill rotWithShape="1">
          <a:blip r:embed="rId10" cstate="print">
            <a:extLst>
              <a:ext uri="{28A0092B-C50C-407E-A947-70E740481C1C}">
                <a14:useLocalDpi xmlns:a14="http://schemas.microsoft.com/office/drawing/2010/main" val="0"/>
              </a:ext>
            </a:extLst>
          </a:blip>
          <a:srcRect/>
          <a:stretch>
            <a:fillRect/>
          </a:stretch>
        </p:blipFill>
        <p:spPr>
          <a:xfrm>
            <a:off x="6575423" y="5965693"/>
            <a:ext cx="509182" cy="667889"/>
          </a:xfrm>
          <a:prstGeom prst="rect">
            <a:avLst/>
          </a:prstGeom>
        </p:spPr>
      </p:pic>
      <p:pic>
        <p:nvPicPr>
          <p:cNvPr id="97" name="图片 96"/>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a:off x="4705532" y="4594014"/>
            <a:ext cx="509182" cy="1484217"/>
          </a:xfrm>
          <a:prstGeom prst="rect">
            <a:avLst/>
          </a:prstGeom>
        </p:spPr>
      </p:pic>
      <p:pic>
        <p:nvPicPr>
          <p:cNvPr id="21" name="图片 20"/>
          <p:cNvPicPr>
            <a:picLocks noChangeAspect="1"/>
          </p:cNvPicPr>
          <p:nvPr/>
        </p:nvPicPr>
        <p:blipFill rotWithShape="1">
          <a:blip r:embed="rId11" cstate="print">
            <a:extLst>
              <a:ext uri="{28A0092B-C50C-407E-A947-70E740481C1C}">
                <a14:useLocalDpi xmlns:a14="http://schemas.microsoft.com/office/drawing/2010/main" val="0"/>
              </a:ext>
            </a:extLst>
          </a:blip>
          <a:srcRect/>
          <a:stretch>
            <a:fillRect/>
          </a:stretch>
        </p:blipFill>
        <p:spPr>
          <a:xfrm flipH="1">
            <a:off x="7608309" y="5621609"/>
            <a:ext cx="517023" cy="701862"/>
          </a:xfrm>
          <a:prstGeom prst="rect">
            <a:avLst/>
          </a:prstGeom>
        </p:spPr>
      </p:pic>
      <p:sp>
        <p:nvSpPr>
          <p:cNvPr id="3" name="文本框 2"/>
          <p:cNvSpPr txBox="1"/>
          <p:nvPr/>
        </p:nvSpPr>
        <p:spPr>
          <a:xfrm>
            <a:off x="4424045" y="1746885"/>
            <a:ext cx="6885305" cy="706755"/>
          </a:xfrm>
          <a:prstGeom prst="rect">
            <a:avLst/>
          </a:prstGeom>
          <a:noFill/>
        </p:spPr>
        <p:txBody>
          <a:bodyPr wrap="square" rtlCol="0">
            <a:spAutoFit/>
          </a:bodyPr>
          <a:lstStyle/>
          <a:p>
            <a:pPr algn="l"/>
            <a:r>
              <a:rPr lang="en-US" altLang="zh-CN" sz="4000">
                <a:solidFill>
                  <a:srgbClr val="304086"/>
                </a:solidFill>
                <a:latin typeface="Apple SD Gothic Neo Bold" panose="02000300000000000000" charset="-127"/>
                <a:ea typeface="Apple SD Gothic Neo Bold" panose="02000300000000000000" charset="-127"/>
                <a:sym typeface="+mn-ea"/>
              </a:rPr>
              <a:t>②our idea</a:t>
            </a:r>
            <a:endParaRPr lang="zh-CN" altLang="en-US" sz="4000">
              <a:solidFill>
                <a:srgbClr val="304086"/>
              </a:solidFill>
              <a:latin typeface="Apple SD Gothic Neo Bold" panose="02000300000000000000" charset="-127"/>
              <a:ea typeface="Apple SD Gothic Neo Bold" panose="02000300000000000000" charset="-127"/>
              <a:sym typeface="+mn-ea"/>
            </a:endParaRPr>
          </a:p>
        </p:txBody>
      </p:sp>
      <p:sp>
        <p:nvSpPr>
          <p:cNvPr id="4" name="文本框 3"/>
          <p:cNvSpPr txBox="1"/>
          <p:nvPr/>
        </p:nvSpPr>
        <p:spPr>
          <a:xfrm>
            <a:off x="5842000" y="3238500"/>
            <a:ext cx="380365" cy="368300"/>
          </a:xfrm>
          <a:prstGeom prst="rect">
            <a:avLst/>
          </a:prstGeom>
          <a:noFill/>
        </p:spPr>
        <p:txBody>
          <a:bodyPr wrap="none" rtlCol="0" anchor="t">
            <a:spAutoFit/>
          </a:bodyPr>
          <a:p>
            <a:r>
              <a:rPr lang="zh-CN" altLang="en-US">
                <a:latin typeface="Apple SD Gothic Neo Bold" panose="02000300000000000000" charset="-127"/>
                <a:ea typeface="Apple SD Gothic Neo Bold" panose="02000300000000000000" charset="-127"/>
              </a:rPr>
              <a:t>①</a:t>
            </a:r>
            <a:endParaRPr lang="zh-CN" altLang="en-US">
              <a:latin typeface="Apple SD Gothic Neo Bold" panose="02000300000000000000" charset="-127"/>
              <a:ea typeface="Apple SD Gothic Neo Bold" panose="02000300000000000000" charset="-127"/>
            </a:endParaRPr>
          </a:p>
        </p:txBody>
      </p:sp>
      <p:sp>
        <p:nvSpPr>
          <p:cNvPr id="5" name="文本框 4"/>
          <p:cNvSpPr txBox="1"/>
          <p:nvPr/>
        </p:nvSpPr>
        <p:spPr>
          <a:xfrm>
            <a:off x="767080" y="806450"/>
            <a:ext cx="3546475" cy="1014730"/>
          </a:xfrm>
          <a:prstGeom prst="rect">
            <a:avLst/>
          </a:prstGeom>
          <a:noFill/>
        </p:spPr>
        <p:txBody>
          <a:bodyPr wrap="square" rtlCol="0">
            <a:spAutoFit/>
          </a:bodyPr>
          <a:p>
            <a:r>
              <a:rPr lang="en-US" altLang="zh-CN" sz="5400">
                <a:solidFill>
                  <a:schemeClr val="accent1">
                    <a:lumMod val="75000"/>
                  </a:schemeClr>
                </a:solidFill>
                <a:latin typeface="Bahnschrift" panose="020B0502040204020203" charset="0"/>
                <a:cs typeface="Bahnschrift" panose="020B0502040204020203" charset="0"/>
              </a:rPr>
              <a:t>Lets Pl</a:t>
            </a:r>
            <a:r>
              <a:rPr lang="en-US" altLang="zh-CN" sz="5400">
                <a:solidFill>
                  <a:schemeClr val="accent2"/>
                </a:solidFill>
                <a:latin typeface="Bahnschrift" panose="020B0502040204020203" charset="0"/>
                <a:cs typeface="Bahnschrift" panose="020B0502040204020203" charset="0"/>
              </a:rPr>
              <a:t>ai</a:t>
            </a:r>
            <a:r>
              <a:rPr lang="en-US" altLang="zh-CN" sz="5400">
                <a:solidFill>
                  <a:schemeClr val="accent1">
                    <a:lumMod val="75000"/>
                  </a:schemeClr>
                </a:solidFill>
                <a:latin typeface="Bahnschrift" panose="020B0502040204020203" charset="0"/>
                <a:cs typeface="Bahnschrift" panose="020B0502040204020203" charset="0"/>
              </a:rPr>
              <a:t>y:</a:t>
            </a:r>
            <a:r>
              <a:rPr lang="en-US" altLang="zh-CN" sz="6000"/>
              <a:t> </a:t>
            </a:r>
            <a:endParaRPr lang="en-US" altLang="zh-CN" sz="6000"/>
          </a:p>
        </p:txBody>
      </p:sp>
      <p:cxnSp>
        <p:nvCxnSpPr>
          <p:cNvPr id="6" name="直接连接符 5"/>
          <p:cNvCxnSpPr/>
          <p:nvPr/>
        </p:nvCxnSpPr>
        <p:spPr>
          <a:xfrm>
            <a:off x="8561070" y="400050"/>
            <a:ext cx="3296285" cy="0"/>
          </a:xfrm>
          <a:prstGeom prst="line">
            <a:avLst/>
          </a:prstGeom>
          <a:ln>
            <a:solidFill>
              <a:srgbClr val="304086"/>
            </a:solidFill>
            <a:tailEnd type="oval" w="med" len="med"/>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660106" y="293947"/>
            <a:ext cx="2653830" cy="307777"/>
            <a:chOff x="632295" y="294582"/>
            <a:chExt cx="2653830" cy="307777"/>
          </a:xfrm>
        </p:grpSpPr>
        <p:sp>
          <p:nvSpPr>
            <p:cNvPr id="8" name="矩形: 圆角 40"/>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cs typeface="+mn-ea"/>
                <a:sym typeface="+mn-lt"/>
              </a:endParaRPr>
            </a:p>
          </p:txBody>
        </p:sp>
        <p:grpSp>
          <p:nvGrpSpPr>
            <p:cNvPr id="9" name="组合 8"/>
            <p:cNvGrpSpPr/>
            <p:nvPr/>
          </p:nvGrpSpPr>
          <p:grpSpPr>
            <a:xfrm>
              <a:off x="1456438" y="365664"/>
              <a:ext cx="155669" cy="165612"/>
              <a:chOff x="1423100" y="355337"/>
              <a:chExt cx="155669" cy="165612"/>
            </a:xfrm>
          </p:grpSpPr>
          <p:sp>
            <p:nvSpPr>
              <p:cNvPr id="10" name="圆: 空心 45"/>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cs typeface="+mn-ea"/>
                  <a:sym typeface="+mn-lt"/>
                </a:endParaRPr>
              </a:p>
            </p:txBody>
          </p:sp>
          <p:cxnSp>
            <p:nvCxnSpPr>
              <p:cNvPr id="11" name="直接连接符 10"/>
              <p:cNvCxnSpPr>
                <a:stCxn id="10"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2" name="直接连接符 11"/>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4424045" y="2687955"/>
            <a:ext cx="6885305" cy="645160"/>
          </a:xfrm>
          <a:prstGeom prst="rect">
            <a:avLst/>
          </a:prstGeom>
          <a:noFill/>
        </p:spPr>
        <p:txBody>
          <a:bodyPr wrap="square" rtlCol="0">
            <a:spAutoFit/>
          </a:bodyPr>
          <a:p>
            <a:pPr algn="l"/>
            <a:r>
              <a:rPr lang="zh-CN" altLang="en-US" sz="3600" b="1">
                <a:solidFill>
                  <a:srgbClr val="304086"/>
                </a:solidFill>
                <a:latin typeface="+mj-lt"/>
                <a:ea typeface="+mj-lt"/>
                <a:sym typeface="+mn-ea"/>
              </a:rPr>
              <a:t>③</a:t>
            </a:r>
            <a:r>
              <a:rPr lang="en-US" altLang="zh-CN" sz="3600" b="1">
                <a:solidFill>
                  <a:srgbClr val="304086"/>
                </a:solidFill>
                <a:latin typeface="+mj-lt"/>
                <a:ea typeface="+mj-lt"/>
                <a:sym typeface="+mn-ea"/>
              </a:rPr>
              <a:t>Chinese program</a:t>
            </a:r>
            <a:endParaRPr lang="en-US" altLang="zh-CN" sz="3600" b="1">
              <a:solidFill>
                <a:srgbClr val="304086"/>
              </a:solidFill>
              <a:latin typeface="+mj-lt"/>
              <a:ea typeface="+mj-lt"/>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2000">
        <p:circle/>
      </p:transition>
    </mc:Choice>
    <mc:Fallback>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anim calcmode="lin" valueType="num">
                                      <p:cBhvr>
                                        <p:cTn id="8" dur="1000" fill="hold"/>
                                        <p:tgtEl>
                                          <p:spTgt spid="83"/>
                                        </p:tgtEl>
                                        <p:attrNameLst>
                                          <p:attrName>ppt_x</p:attrName>
                                        </p:attrNameLst>
                                      </p:cBhvr>
                                      <p:tavLst>
                                        <p:tav tm="0">
                                          <p:val>
                                            <p:strVal val="#ppt_x"/>
                                          </p:val>
                                        </p:tav>
                                        <p:tav tm="100000">
                                          <p:val>
                                            <p:strVal val="#ppt_x"/>
                                          </p:val>
                                        </p:tav>
                                      </p:tavLst>
                                    </p:anim>
                                    <p:anim calcmode="lin" valueType="num">
                                      <p:cBhvr>
                                        <p:cTn id="9" dur="1000" fill="hold"/>
                                        <p:tgtEl>
                                          <p:spTgt spid="8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25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childTnLst>
                                </p:cTn>
                              </p:par>
                              <p:par>
                                <p:cTn id="13" presetID="10" presetClass="entr" presetSubtype="0" fill="hold" nodeType="withEffect">
                                  <p:stCondLst>
                                    <p:cond delay="250"/>
                                  </p:stCondLst>
                                  <p:childTnLst>
                                    <p:set>
                                      <p:cBhvr>
                                        <p:cTn id="14" dur="1" fill="hold">
                                          <p:stCondLst>
                                            <p:cond delay="0"/>
                                          </p:stCondLst>
                                        </p:cTn>
                                        <p:tgtEl>
                                          <p:spTgt spid="84"/>
                                        </p:tgtEl>
                                        <p:attrNameLst>
                                          <p:attrName>style.visibility</p:attrName>
                                        </p:attrNameLst>
                                      </p:cBhvr>
                                      <p:to>
                                        <p:strVal val="visible"/>
                                      </p:to>
                                    </p:set>
                                    <p:animEffect transition="in" filter="fade">
                                      <p:cBhvr>
                                        <p:cTn id="15" dur="1000"/>
                                        <p:tgtEl>
                                          <p:spTgt spid="84"/>
                                        </p:tgtEl>
                                      </p:cBhvr>
                                    </p:animEffect>
                                  </p:childTnLst>
                                </p:cTn>
                              </p:par>
                              <p:par>
                                <p:cTn id="16" presetID="10" presetClass="entr" presetSubtype="0" fill="hold" nodeType="withEffect">
                                  <p:stCondLst>
                                    <p:cond delay="250"/>
                                  </p:stCondLst>
                                  <p:childTnLst>
                                    <p:set>
                                      <p:cBhvr>
                                        <p:cTn id="17" dur="1" fill="hold">
                                          <p:stCondLst>
                                            <p:cond delay="0"/>
                                          </p:stCondLst>
                                        </p:cTn>
                                        <p:tgtEl>
                                          <p:spTgt spid="86"/>
                                        </p:tgtEl>
                                        <p:attrNameLst>
                                          <p:attrName>style.visibility</p:attrName>
                                        </p:attrNameLst>
                                      </p:cBhvr>
                                      <p:to>
                                        <p:strVal val="visible"/>
                                      </p:to>
                                    </p:set>
                                    <p:animEffect transition="in" filter="fade">
                                      <p:cBhvr>
                                        <p:cTn id="18" dur="1000"/>
                                        <p:tgtEl>
                                          <p:spTgt spid="86"/>
                                        </p:tgtEl>
                                      </p:cBhvr>
                                    </p:animEffect>
                                  </p:childTnLst>
                                </p:cTn>
                              </p:par>
                              <p:par>
                                <p:cTn id="19" presetID="10" presetClass="entr" presetSubtype="0" fill="hold" nodeType="withEffect">
                                  <p:stCondLst>
                                    <p:cond delay="25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1000"/>
                                        <p:tgtEl>
                                          <p:spTgt spid="85"/>
                                        </p:tgtEl>
                                      </p:cBhvr>
                                    </p:animEffect>
                                  </p:childTnLst>
                                </p:cTn>
                              </p:par>
                              <p:par>
                                <p:cTn id="22" presetID="10" presetClass="entr" presetSubtype="0" fill="hold" nodeType="withEffect">
                                  <p:stCondLst>
                                    <p:cond delay="25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childTnLst>
                                </p:cTn>
                              </p:par>
                              <p:par>
                                <p:cTn id="25" presetID="10" presetClass="entr" presetSubtype="0" fill="hold" nodeType="withEffect">
                                  <p:stCondLst>
                                    <p:cond delay="25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childTnLst>
                                </p:cTn>
                              </p:par>
                              <p:par>
                                <p:cTn id="28" presetID="10" presetClass="entr" presetSubtype="0" fill="hold" nodeType="withEffect">
                                  <p:stCondLst>
                                    <p:cond delay="25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childTnLst>
                                </p:cTn>
                              </p:par>
                              <p:par>
                                <p:cTn id="31" presetID="10" presetClass="entr" presetSubtype="0" fill="hold" nodeType="withEffect">
                                  <p:stCondLst>
                                    <p:cond delay="25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childTnLst>
                                </p:cTn>
                              </p:par>
                              <p:par>
                                <p:cTn id="34" presetID="10" presetClass="entr" presetSubtype="0" fill="hold" nodeType="withEffect">
                                  <p:stCondLst>
                                    <p:cond delay="250"/>
                                  </p:stCondLst>
                                  <p:childTnLst>
                                    <p:set>
                                      <p:cBhvr>
                                        <p:cTn id="35" dur="1" fill="hold">
                                          <p:stCondLst>
                                            <p:cond delay="0"/>
                                          </p:stCondLst>
                                        </p:cTn>
                                        <p:tgtEl>
                                          <p:spTgt spid="95"/>
                                        </p:tgtEl>
                                        <p:attrNameLst>
                                          <p:attrName>style.visibility</p:attrName>
                                        </p:attrNameLst>
                                      </p:cBhvr>
                                      <p:to>
                                        <p:strVal val="visible"/>
                                      </p:to>
                                    </p:set>
                                    <p:animEffect transition="in" filter="fade">
                                      <p:cBhvr>
                                        <p:cTn id="36" dur="1000"/>
                                        <p:tgtEl>
                                          <p:spTgt spid="95"/>
                                        </p:tgtEl>
                                      </p:cBhvr>
                                    </p:animEffect>
                                  </p:childTnLst>
                                </p:cTn>
                              </p:par>
                              <p:par>
                                <p:cTn id="37" presetID="10" presetClass="entr" presetSubtype="0" fill="hold" nodeType="withEffect">
                                  <p:stCondLst>
                                    <p:cond delay="250"/>
                                  </p:stCondLst>
                                  <p:childTnLst>
                                    <p:set>
                                      <p:cBhvr>
                                        <p:cTn id="38" dur="1" fill="hold">
                                          <p:stCondLst>
                                            <p:cond delay="0"/>
                                          </p:stCondLst>
                                        </p:cTn>
                                        <p:tgtEl>
                                          <p:spTgt spid="96"/>
                                        </p:tgtEl>
                                        <p:attrNameLst>
                                          <p:attrName>style.visibility</p:attrName>
                                        </p:attrNameLst>
                                      </p:cBhvr>
                                      <p:to>
                                        <p:strVal val="visible"/>
                                      </p:to>
                                    </p:set>
                                    <p:animEffect transition="in" filter="fade">
                                      <p:cBhvr>
                                        <p:cTn id="39" dur="1000"/>
                                        <p:tgtEl>
                                          <p:spTgt spid="96"/>
                                        </p:tgtEl>
                                      </p:cBhvr>
                                    </p:animEffect>
                                  </p:childTnLst>
                                </p:cTn>
                              </p:par>
                              <p:par>
                                <p:cTn id="40" presetID="10" presetClass="entr" presetSubtype="0" fill="hold" nodeType="withEffect">
                                  <p:stCondLst>
                                    <p:cond delay="250"/>
                                  </p:stCondLst>
                                  <p:childTnLst>
                                    <p:set>
                                      <p:cBhvr>
                                        <p:cTn id="41" dur="1" fill="hold">
                                          <p:stCondLst>
                                            <p:cond delay="0"/>
                                          </p:stCondLst>
                                        </p:cTn>
                                        <p:tgtEl>
                                          <p:spTgt spid="97"/>
                                        </p:tgtEl>
                                        <p:attrNameLst>
                                          <p:attrName>style.visibility</p:attrName>
                                        </p:attrNameLst>
                                      </p:cBhvr>
                                      <p:to>
                                        <p:strVal val="visible"/>
                                      </p:to>
                                    </p:set>
                                    <p:animEffect transition="in" filter="fade">
                                      <p:cBhvr>
                                        <p:cTn id="42" dur="1000"/>
                                        <p:tgtEl>
                                          <p:spTgt spid="97"/>
                                        </p:tgtEl>
                                      </p:cBhvr>
                                    </p:animEffect>
                                  </p:childTnLst>
                                </p:cTn>
                              </p:par>
                              <p:par>
                                <p:cTn id="43" presetID="10" presetClass="entr" presetSubtype="0" fill="hold" nodeType="withEffect">
                                  <p:stCondLst>
                                    <p:cond delay="25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childTnLst>
                                </p:cTn>
                              </p:par>
                              <p:par>
                                <p:cTn id="46" presetID="10" presetClass="entr" presetSubtype="0" fill="hold" nodeType="withEffect">
                                  <p:stCondLst>
                                    <p:cond delay="25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childTnLst>
                                </p:cTn>
                              </p:par>
                              <p:par>
                                <p:cTn id="49" presetID="22" presetClass="entr" presetSubtype="2"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right)">
                                      <p:cBhvr>
                                        <p:cTn id="51" dur="500"/>
                                        <p:tgtEl>
                                          <p:spTgt spid="6"/>
                                        </p:tgtEl>
                                      </p:cBhvr>
                                    </p:animEffect>
                                  </p:childTnLst>
                                </p:cTn>
                              </p:par>
                              <p:par>
                                <p:cTn id="52" presetID="22" presetClass="entr" presetSubtype="8"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30499" y="0"/>
            <a:ext cx="4523508" cy="6857999"/>
          </a:xfrm>
          <a:prstGeom prst="rect">
            <a:avLst/>
          </a:prstGeom>
          <a:gradFill flip="none" rotWithShape="1">
            <a:gsLst>
              <a:gs pos="0">
                <a:srgbClr val="8BA2F0"/>
              </a:gs>
              <a:gs pos="100000">
                <a:srgbClr val="AACB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3445871" y="2094370"/>
            <a:ext cx="714599" cy="71459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6" name="椭圆 125"/>
          <p:cNvSpPr/>
          <p:nvPr/>
        </p:nvSpPr>
        <p:spPr>
          <a:xfrm>
            <a:off x="8146947" y="2959476"/>
            <a:ext cx="714599" cy="71459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8" name="椭圆 127"/>
          <p:cNvSpPr/>
          <p:nvPr/>
        </p:nvSpPr>
        <p:spPr>
          <a:xfrm>
            <a:off x="3467632" y="4857740"/>
            <a:ext cx="714599" cy="71459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0" name="组合 39"/>
          <p:cNvGrpSpPr/>
          <p:nvPr/>
        </p:nvGrpSpPr>
        <p:grpSpPr>
          <a:xfrm>
            <a:off x="660106" y="294582"/>
            <a:ext cx="2653830" cy="307777"/>
            <a:chOff x="632295" y="294582"/>
            <a:chExt cx="2653830" cy="307777"/>
          </a:xfrm>
        </p:grpSpPr>
        <p:sp>
          <p:nvSpPr>
            <p:cNvPr id="41" name="矩形: 圆角 40"/>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2" name="组合 41"/>
            <p:cNvGrpSpPr/>
            <p:nvPr/>
          </p:nvGrpSpPr>
          <p:grpSpPr>
            <a:xfrm>
              <a:off x="1456438" y="365664"/>
              <a:ext cx="155669" cy="165612"/>
              <a:chOff x="1423100" y="355337"/>
              <a:chExt cx="155669" cy="165612"/>
            </a:xfrm>
          </p:grpSpPr>
          <p:sp>
            <p:nvSpPr>
              <p:cNvPr id="46" name="圆: 空心 45"/>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47" name="直接连接符 46"/>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flipH="1">
            <a:off x="4077606" y="4331985"/>
            <a:ext cx="1145903" cy="532188"/>
            <a:chOff x="4169011" y="3000296"/>
            <a:chExt cx="1415787" cy="657529"/>
          </a:xfrm>
        </p:grpSpPr>
        <p:cxnSp>
          <p:nvCxnSpPr>
            <p:cNvPr id="23" name="直接连接符 22"/>
            <p:cNvCxnSpPr/>
            <p:nvPr/>
          </p:nvCxnSpPr>
          <p:spPr>
            <a:xfrm flipH="1" flipV="1">
              <a:off x="5261879" y="3000296"/>
              <a:ext cx="322919" cy="657529"/>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flipV="1">
              <a:off x="4169011" y="3000296"/>
              <a:ext cx="1092869" cy="1"/>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flipH="1" flipV="1">
            <a:off x="4090971" y="2601591"/>
            <a:ext cx="1145903" cy="532188"/>
            <a:chOff x="4169011" y="3000296"/>
            <a:chExt cx="1415787" cy="657529"/>
          </a:xfrm>
        </p:grpSpPr>
        <p:cxnSp>
          <p:nvCxnSpPr>
            <p:cNvPr id="30" name="直接连接符 29"/>
            <p:cNvCxnSpPr/>
            <p:nvPr/>
          </p:nvCxnSpPr>
          <p:spPr>
            <a:xfrm flipH="1" flipV="1">
              <a:off x="5261879" y="3000296"/>
              <a:ext cx="322919" cy="657529"/>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flipV="1">
              <a:off x="4169011" y="3000296"/>
              <a:ext cx="1092869" cy="1"/>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33" name="直接连接符 32"/>
          <p:cNvCxnSpPr/>
          <p:nvPr/>
        </p:nvCxnSpPr>
        <p:spPr>
          <a:xfrm>
            <a:off x="7139499" y="3320235"/>
            <a:ext cx="884541" cy="1"/>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7" name="组合 76"/>
          <p:cNvGrpSpPr/>
          <p:nvPr/>
        </p:nvGrpSpPr>
        <p:grpSpPr>
          <a:xfrm>
            <a:off x="3537971" y="4927167"/>
            <a:ext cx="576083" cy="576083"/>
            <a:chOff x="4715935" y="1087867"/>
            <a:chExt cx="841204" cy="841204"/>
          </a:xfrm>
        </p:grpSpPr>
        <p:sp>
          <p:nvSpPr>
            <p:cNvPr id="78" name="椭圆 77"/>
            <p:cNvSpPr/>
            <p:nvPr/>
          </p:nvSpPr>
          <p:spPr>
            <a:xfrm>
              <a:off x="4715935" y="1087867"/>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9" name="Google Shape;1014;p32"/>
            <p:cNvGrpSpPr/>
            <p:nvPr/>
          </p:nvGrpSpPr>
          <p:grpSpPr>
            <a:xfrm>
              <a:off x="5000339" y="1378582"/>
              <a:ext cx="306873" cy="307687"/>
              <a:chOff x="-1700225" y="2768875"/>
              <a:chExt cx="291450" cy="292225"/>
            </a:xfrm>
            <a:solidFill>
              <a:schemeClr val="bg1"/>
            </a:solidFill>
          </p:grpSpPr>
          <p:sp>
            <p:nvSpPr>
              <p:cNvPr id="80" name="Google Shape;1015;p32"/>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81" name="Google Shape;1016;p32"/>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82" name="Google Shape;1017;p32"/>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83" name="Google Shape;1018;p32"/>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84" name="Google Shape;1019;p32"/>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85" name="Google Shape;1020;p32"/>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grpSp>
      </p:grpSp>
      <p:grpSp>
        <p:nvGrpSpPr>
          <p:cNvPr id="86" name="组合 85"/>
          <p:cNvGrpSpPr/>
          <p:nvPr/>
        </p:nvGrpSpPr>
        <p:grpSpPr>
          <a:xfrm>
            <a:off x="8221096" y="3018610"/>
            <a:ext cx="576083" cy="576083"/>
            <a:chOff x="3143350" y="2501190"/>
            <a:chExt cx="841204" cy="841204"/>
          </a:xfrm>
        </p:grpSpPr>
        <p:sp>
          <p:nvSpPr>
            <p:cNvPr id="87" name="椭圆 86"/>
            <p:cNvSpPr/>
            <p:nvPr/>
          </p:nvSpPr>
          <p:spPr>
            <a:xfrm>
              <a:off x="3143350" y="2501190"/>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8" name="Google Shape;973;p32"/>
            <p:cNvSpPr/>
            <p:nvPr/>
          </p:nvSpPr>
          <p:spPr>
            <a:xfrm>
              <a:off x="3446186" y="2786169"/>
              <a:ext cx="312366" cy="310740"/>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grpSp>
      <p:grpSp>
        <p:nvGrpSpPr>
          <p:cNvPr id="89" name="组合 88"/>
          <p:cNvGrpSpPr/>
          <p:nvPr/>
        </p:nvGrpSpPr>
        <p:grpSpPr>
          <a:xfrm>
            <a:off x="3519831" y="2148916"/>
            <a:ext cx="576083" cy="576083"/>
            <a:chOff x="1579165" y="875675"/>
            <a:chExt cx="841204" cy="841204"/>
          </a:xfrm>
        </p:grpSpPr>
        <p:sp>
          <p:nvSpPr>
            <p:cNvPr id="90" name="椭圆 89"/>
            <p:cNvSpPr/>
            <p:nvPr/>
          </p:nvSpPr>
          <p:spPr>
            <a:xfrm>
              <a:off x="1579165" y="875675"/>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91" name="Google Shape;982;p32"/>
            <p:cNvGrpSpPr/>
            <p:nvPr/>
          </p:nvGrpSpPr>
          <p:grpSpPr>
            <a:xfrm>
              <a:off x="1867927" y="1130206"/>
              <a:ext cx="316947" cy="314385"/>
              <a:chOff x="-31166825" y="1939525"/>
              <a:chExt cx="293800" cy="291425"/>
            </a:xfrm>
            <a:solidFill>
              <a:schemeClr val="bg1"/>
            </a:solidFill>
          </p:grpSpPr>
          <p:sp>
            <p:nvSpPr>
              <p:cNvPr id="92" name="Google Shape;983;p32"/>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93" name="Google Shape;984;p32"/>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94" name="Google Shape;985;p32"/>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95" name="Google Shape;986;p32"/>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96" name="Google Shape;987;p32"/>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97" name="Google Shape;988;p32"/>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98" name="Google Shape;989;p32"/>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99" name="Google Shape;990;p32"/>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100" name="Google Shape;991;p32"/>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101" name="Google Shape;992;p32"/>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102" name="Google Shape;993;p32"/>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grpSp>
      </p:grpSp>
      <p:sp>
        <p:nvSpPr>
          <p:cNvPr id="110" name="文本框 109"/>
          <p:cNvSpPr txBox="1"/>
          <p:nvPr/>
        </p:nvSpPr>
        <p:spPr>
          <a:xfrm>
            <a:off x="3446145" y="294640"/>
            <a:ext cx="7221220" cy="1322070"/>
          </a:xfrm>
          <a:prstGeom prst="rect">
            <a:avLst/>
          </a:prstGeom>
          <a:noFill/>
        </p:spPr>
        <p:txBody>
          <a:bodyPr wrap="square" rtlCol="0">
            <a:spAutoFit/>
          </a:bodyPr>
          <a:lstStyle/>
          <a:p>
            <a:r>
              <a:rPr lang="en-US" sz="4000">
                <a:solidFill>
                  <a:srgbClr val="304086"/>
                </a:solidFill>
                <a:sym typeface="+mn-ea"/>
              </a:rPr>
              <a:t>How to take photos and lable them?</a:t>
            </a:r>
            <a:endParaRPr lang="en-US" sz="4000" dirty="0">
              <a:solidFill>
                <a:srgbClr val="304086"/>
              </a:solidFill>
              <a:cs typeface="+mn-ea"/>
              <a:sym typeface="+mn-lt"/>
            </a:endParaRPr>
          </a:p>
        </p:txBody>
      </p:sp>
      <p:grpSp>
        <p:nvGrpSpPr>
          <p:cNvPr id="2" name="组合 1"/>
          <p:cNvGrpSpPr/>
          <p:nvPr/>
        </p:nvGrpSpPr>
        <p:grpSpPr>
          <a:xfrm>
            <a:off x="4850982" y="1623551"/>
            <a:ext cx="2738483" cy="4316946"/>
            <a:chOff x="5335946" y="2393873"/>
            <a:chExt cx="1699128" cy="2678506"/>
          </a:xfrm>
        </p:grpSpPr>
        <p:pic>
          <p:nvPicPr>
            <p:cNvPr id="117" name="图片 116"/>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5456542" y="2393873"/>
              <a:ext cx="1203384" cy="2054906"/>
            </a:xfrm>
            <a:prstGeom prst="rect">
              <a:avLst/>
            </a:prstGeom>
          </p:spPr>
        </p:pic>
        <p:pic>
          <p:nvPicPr>
            <p:cNvPr id="118" name="图片 117"/>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flipH="1">
              <a:off x="5335946" y="3850789"/>
              <a:ext cx="562537" cy="960591"/>
            </a:xfrm>
            <a:prstGeom prst="rect">
              <a:avLst/>
            </a:prstGeom>
          </p:spPr>
        </p:pic>
        <p:pic>
          <p:nvPicPr>
            <p:cNvPr id="119" name="图片 118"/>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6038145" y="3065991"/>
              <a:ext cx="996929" cy="1702362"/>
            </a:xfrm>
            <a:prstGeom prst="rect">
              <a:avLst/>
            </a:prstGeom>
          </p:spPr>
        </p:pic>
        <p:pic>
          <p:nvPicPr>
            <p:cNvPr id="120" name="图片 119"/>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flipH="1">
              <a:off x="5575474" y="3631648"/>
              <a:ext cx="843714" cy="1440731"/>
            </a:xfrm>
            <a:prstGeom prst="rect">
              <a:avLst/>
            </a:prstGeom>
          </p:spPr>
        </p:pic>
      </p:grpSp>
      <p:sp>
        <p:nvSpPr>
          <p:cNvPr id="7" name="文本框 6"/>
          <p:cNvSpPr txBox="1"/>
          <p:nvPr/>
        </p:nvSpPr>
        <p:spPr>
          <a:xfrm>
            <a:off x="8956675" y="3133725"/>
            <a:ext cx="2560320" cy="1383665"/>
          </a:xfrm>
          <a:prstGeom prst="rect">
            <a:avLst/>
          </a:prstGeom>
          <a:noFill/>
        </p:spPr>
        <p:txBody>
          <a:bodyPr wrap="square" rtlCol="0">
            <a:spAutoFit/>
          </a:bodyPr>
          <a:p>
            <a:r>
              <a:rPr lang="en-US" altLang="zh-CN" sz="2800">
                <a:solidFill>
                  <a:schemeClr val="accent1">
                    <a:lumMod val="75000"/>
                  </a:schemeClr>
                </a:solidFill>
                <a:sym typeface="+mn-ea"/>
              </a:rPr>
              <a:t>2. Storing images in a file</a:t>
            </a:r>
            <a:endParaRPr lang="en-US" altLang="zh-CN" sz="2800">
              <a:solidFill>
                <a:schemeClr val="accent1">
                  <a:lumMod val="75000"/>
                </a:schemeClr>
              </a:solidFill>
              <a:sym typeface="+mn-ea"/>
            </a:endParaRPr>
          </a:p>
        </p:txBody>
      </p:sp>
      <p:sp>
        <p:nvSpPr>
          <p:cNvPr id="10" name="文本框 9"/>
          <p:cNvSpPr txBox="1"/>
          <p:nvPr/>
        </p:nvSpPr>
        <p:spPr>
          <a:xfrm>
            <a:off x="3110865" y="5695950"/>
            <a:ext cx="4685665" cy="521970"/>
          </a:xfrm>
          <a:prstGeom prst="rect">
            <a:avLst/>
          </a:prstGeom>
          <a:noFill/>
        </p:spPr>
        <p:txBody>
          <a:bodyPr wrap="square" rtlCol="0">
            <a:spAutoFit/>
          </a:bodyPr>
          <a:p>
            <a:r>
              <a:rPr lang="en-US" altLang="zh-CN" sz="2800">
                <a:solidFill>
                  <a:schemeClr val="accent1">
                    <a:lumMod val="75000"/>
                  </a:schemeClr>
                </a:solidFill>
                <a:sym typeface="+mn-ea"/>
              </a:rPr>
              <a:t>3. </a:t>
            </a:r>
            <a:r>
              <a:rPr lang="zh-CN" altLang="en-US" sz="2800">
                <a:solidFill>
                  <a:schemeClr val="accent1">
                    <a:lumMod val="75000"/>
                  </a:schemeClr>
                </a:solidFill>
                <a:sym typeface="+mn-ea"/>
              </a:rPr>
              <a:t>Data preprocessing</a:t>
            </a:r>
            <a:endParaRPr lang="zh-CN" altLang="en-US" sz="2800">
              <a:solidFill>
                <a:schemeClr val="accent1">
                  <a:lumMod val="75000"/>
                </a:schemeClr>
              </a:solidFill>
              <a:sym typeface="+mn-ea"/>
            </a:endParaRPr>
          </a:p>
        </p:txBody>
      </p:sp>
      <p:sp>
        <p:nvSpPr>
          <p:cNvPr id="12" name="文本框 11"/>
          <p:cNvSpPr txBox="1"/>
          <p:nvPr/>
        </p:nvSpPr>
        <p:spPr>
          <a:xfrm>
            <a:off x="298450" y="2141220"/>
            <a:ext cx="3147695" cy="829945"/>
          </a:xfrm>
          <a:prstGeom prst="rect">
            <a:avLst/>
          </a:prstGeom>
          <a:noFill/>
        </p:spPr>
        <p:txBody>
          <a:bodyPr wrap="square" rtlCol="0">
            <a:spAutoFit/>
          </a:bodyPr>
          <a:p>
            <a:r>
              <a:rPr lang="en-US" altLang="zh-CN" sz="2400">
                <a:solidFill>
                  <a:schemeClr val="accent1">
                    <a:lumMod val="75000"/>
                  </a:schemeClr>
                </a:solidFill>
                <a:sym typeface="+mn-ea"/>
              </a:rPr>
              <a:t>1. Video capturing</a:t>
            </a:r>
            <a:r>
              <a:rPr lang="zh-CN" altLang="en-US" sz="2400">
                <a:solidFill>
                  <a:schemeClr val="accent1">
                    <a:lumMod val="75000"/>
                  </a:schemeClr>
                </a:solidFill>
                <a:sym typeface="+mn-ea"/>
              </a:rPr>
              <a:t>，</a:t>
            </a:r>
            <a:r>
              <a:rPr lang="en-US" altLang="zh-CN" sz="2400">
                <a:solidFill>
                  <a:schemeClr val="accent1">
                    <a:lumMod val="75000"/>
                  </a:schemeClr>
                </a:solidFill>
                <a:sym typeface="+mn-ea"/>
              </a:rPr>
              <a:t>named the images</a:t>
            </a:r>
            <a:endParaRPr lang="en-US" altLang="zh-CN" sz="2400">
              <a:solidFill>
                <a:schemeClr val="accent1">
                  <a:lumMod val="75000"/>
                </a:schemeClr>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300" advClick="0" advTm="2000">
        <p14:pan/>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par>
                                <p:cTn id="8" presetID="22" presetClass="entr" presetSubtype="2" fill="hold" nodeType="withEffect">
                                  <p:stCondLst>
                                    <p:cond delay="500"/>
                                  </p:stCondLst>
                                  <p:childTnLst>
                                    <p:set>
                                      <p:cBhvr>
                                        <p:cTn id="9" dur="1" fill="hold">
                                          <p:stCondLst>
                                            <p:cond delay="0"/>
                                          </p:stCondLst>
                                        </p:cTn>
                                        <p:tgtEl>
                                          <p:spTgt spid="28"/>
                                        </p:tgtEl>
                                        <p:attrNameLst>
                                          <p:attrName>style.visibility</p:attrName>
                                        </p:attrNameLst>
                                      </p:cBhvr>
                                      <p:to>
                                        <p:strVal val="visible"/>
                                      </p:to>
                                    </p:set>
                                    <p:animEffect transition="in" filter="wipe(right)">
                                      <p:cBhvr>
                                        <p:cTn id="10" dur="500"/>
                                        <p:tgtEl>
                                          <p:spTgt spid="28"/>
                                        </p:tgtEl>
                                      </p:cBhvr>
                                    </p:animEffect>
                                  </p:childTnLst>
                                </p:cTn>
                              </p:par>
                              <p:par>
                                <p:cTn id="11" presetID="22" presetClass="entr" presetSubtype="2" fill="hold" nodeType="withEffect">
                                  <p:stCondLst>
                                    <p:cond delay="500"/>
                                  </p:stCondLst>
                                  <p:childTnLst>
                                    <p:set>
                                      <p:cBhvr>
                                        <p:cTn id="12" dur="1" fill="hold">
                                          <p:stCondLst>
                                            <p:cond delay="0"/>
                                          </p:stCondLst>
                                        </p:cTn>
                                        <p:tgtEl>
                                          <p:spTgt spid="33"/>
                                        </p:tgtEl>
                                        <p:attrNameLst>
                                          <p:attrName>style.visibility</p:attrName>
                                        </p:attrNameLst>
                                      </p:cBhvr>
                                      <p:to>
                                        <p:strVal val="visible"/>
                                      </p:to>
                                    </p:set>
                                    <p:animEffect transition="in" filter="wipe(right)">
                                      <p:cBhvr>
                                        <p:cTn id="13" dur="500"/>
                                        <p:tgtEl>
                                          <p:spTgt spid="33"/>
                                        </p:tgtEl>
                                      </p:cBhvr>
                                    </p:animEffect>
                                  </p:childTnLst>
                                </p:cTn>
                              </p:par>
                              <p:par>
                                <p:cTn id="14" presetID="22" presetClass="entr" presetSubtype="2" fill="hold" nodeType="withEffect">
                                  <p:stCondLst>
                                    <p:cond delay="500"/>
                                  </p:stCondLst>
                                  <p:childTnLst>
                                    <p:set>
                                      <p:cBhvr>
                                        <p:cTn id="15" dur="1" fill="hold">
                                          <p:stCondLst>
                                            <p:cond delay="0"/>
                                          </p:stCondLst>
                                        </p:cTn>
                                        <p:tgtEl>
                                          <p:spTgt spid="22"/>
                                        </p:tgtEl>
                                        <p:attrNameLst>
                                          <p:attrName>style.visibility</p:attrName>
                                        </p:attrNameLst>
                                      </p:cBhvr>
                                      <p:to>
                                        <p:strVal val="visible"/>
                                      </p:to>
                                    </p:set>
                                    <p:animEffect transition="in" filter="wipe(right)">
                                      <p:cBhvr>
                                        <p:cTn id="16" dur="500"/>
                                        <p:tgtEl>
                                          <p:spTgt spid="22"/>
                                        </p:tgtEl>
                                      </p:cBhvr>
                                    </p:animEffect>
                                  </p:childTnLst>
                                </p:cTn>
                              </p:par>
                              <p:par>
                                <p:cTn id="17" presetID="53" presetClass="entr" presetSubtype="16" fill="hold" nodeType="withEffect">
                                  <p:stCondLst>
                                    <p:cond delay="500"/>
                                  </p:stCondLst>
                                  <p:childTnLst>
                                    <p:set>
                                      <p:cBhvr>
                                        <p:cTn id="18" dur="1" fill="hold">
                                          <p:stCondLst>
                                            <p:cond delay="0"/>
                                          </p:stCondLst>
                                        </p:cTn>
                                        <p:tgtEl>
                                          <p:spTgt spid="89"/>
                                        </p:tgtEl>
                                        <p:attrNameLst>
                                          <p:attrName>style.visibility</p:attrName>
                                        </p:attrNameLst>
                                      </p:cBhvr>
                                      <p:to>
                                        <p:strVal val="visible"/>
                                      </p:to>
                                    </p:set>
                                    <p:anim calcmode="lin" valueType="num">
                                      <p:cBhvr>
                                        <p:cTn id="19" dur="500" fill="hold"/>
                                        <p:tgtEl>
                                          <p:spTgt spid="89"/>
                                        </p:tgtEl>
                                        <p:attrNameLst>
                                          <p:attrName>ppt_w</p:attrName>
                                        </p:attrNameLst>
                                      </p:cBhvr>
                                      <p:tavLst>
                                        <p:tav tm="0">
                                          <p:val>
                                            <p:fltVal val="0"/>
                                          </p:val>
                                        </p:tav>
                                        <p:tav tm="100000">
                                          <p:val>
                                            <p:strVal val="#ppt_w"/>
                                          </p:val>
                                        </p:tav>
                                      </p:tavLst>
                                    </p:anim>
                                    <p:anim calcmode="lin" valueType="num">
                                      <p:cBhvr>
                                        <p:cTn id="20" dur="500" fill="hold"/>
                                        <p:tgtEl>
                                          <p:spTgt spid="89"/>
                                        </p:tgtEl>
                                        <p:attrNameLst>
                                          <p:attrName>ppt_h</p:attrName>
                                        </p:attrNameLst>
                                      </p:cBhvr>
                                      <p:tavLst>
                                        <p:tav tm="0">
                                          <p:val>
                                            <p:fltVal val="0"/>
                                          </p:val>
                                        </p:tav>
                                        <p:tav tm="100000">
                                          <p:val>
                                            <p:strVal val="#ppt_h"/>
                                          </p:val>
                                        </p:tav>
                                      </p:tavLst>
                                    </p:anim>
                                    <p:animEffect transition="in" filter="fade">
                                      <p:cBhvr>
                                        <p:cTn id="21" dur="500"/>
                                        <p:tgtEl>
                                          <p:spTgt spid="89"/>
                                        </p:tgtEl>
                                      </p:cBhvr>
                                    </p:animEffect>
                                  </p:childTnLst>
                                </p:cTn>
                              </p:par>
                              <p:par>
                                <p:cTn id="22" presetID="53" presetClass="entr" presetSubtype="16" fill="hold" nodeType="withEffect">
                                  <p:stCondLst>
                                    <p:cond delay="500"/>
                                  </p:stCondLst>
                                  <p:childTnLst>
                                    <p:set>
                                      <p:cBhvr>
                                        <p:cTn id="23" dur="1" fill="hold">
                                          <p:stCondLst>
                                            <p:cond delay="0"/>
                                          </p:stCondLst>
                                        </p:cTn>
                                        <p:tgtEl>
                                          <p:spTgt spid="77"/>
                                        </p:tgtEl>
                                        <p:attrNameLst>
                                          <p:attrName>style.visibility</p:attrName>
                                        </p:attrNameLst>
                                      </p:cBhvr>
                                      <p:to>
                                        <p:strVal val="visible"/>
                                      </p:to>
                                    </p:set>
                                    <p:anim calcmode="lin" valueType="num">
                                      <p:cBhvr>
                                        <p:cTn id="24" dur="500" fill="hold"/>
                                        <p:tgtEl>
                                          <p:spTgt spid="77"/>
                                        </p:tgtEl>
                                        <p:attrNameLst>
                                          <p:attrName>ppt_w</p:attrName>
                                        </p:attrNameLst>
                                      </p:cBhvr>
                                      <p:tavLst>
                                        <p:tav tm="0">
                                          <p:val>
                                            <p:fltVal val="0"/>
                                          </p:val>
                                        </p:tav>
                                        <p:tav tm="100000">
                                          <p:val>
                                            <p:strVal val="#ppt_w"/>
                                          </p:val>
                                        </p:tav>
                                      </p:tavLst>
                                    </p:anim>
                                    <p:anim calcmode="lin" valueType="num">
                                      <p:cBhvr>
                                        <p:cTn id="25" dur="500" fill="hold"/>
                                        <p:tgtEl>
                                          <p:spTgt spid="77"/>
                                        </p:tgtEl>
                                        <p:attrNameLst>
                                          <p:attrName>ppt_h</p:attrName>
                                        </p:attrNameLst>
                                      </p:cBhvr>
                                      <p:tavLst>
                                        <p:tav tm="0">
                                          <p:val>
                                            <p:fltVal val="0"/>
                                          </p:val>
                                        </p:tav>
                                        <p:tav tm="100000">
                                          <p:val>
                                            <p:strVal val="#ppt_h"/>
                                          </p:val>
                                        </p:tav>
                                      </p:tavLst>
                                    </p:anim>
                                    <p:animEffect transition="in" filter="fade">
                                      <p:cBhvr>
                                        <p:cTn id="26" dur="500"/>
                                        <p:tgtEl>
                                          <p:spTgt spid="77"/>
                                        </p:tgtEl>
                                      </p:cBhvr>
                                    </p:animEffect>
                                  </p:childTnLst>
                                </p:cTn>
                              </p:par>
                              <p:par>
                                <p:cTn id="27" presetID="53" presetClass="entr" presetSubtype="16" fill="hold" nodeType="withEffect">
                                  <p:stCondLst>
                                    <p:cond delay="500"/>
                                  </p:stCondLst>
                                  <p:childTnLst>
                                    <p:set>
                                      <p:cBhvr>
                                        <p:cTn id="28" dur="1" fill="hold">
                                          <p:stCondLst>
                                            <p:cond delay="0"/>
                                          </p:stCondLst>
                                        </p:cTn>
                                        <p:tgtEl>
                                          <p:spTgt spid="86"/>
                                        </p:tgtEl>
                                        <p:attrNameLst>
                                          <p:attrName>style.visibility</p:attrName>
                                        </p:attrNameLst>
                                      </p:cBhvr>
                                      <p:to>
                                        <p:strVal val="visible"/>
                                      </p:to>
                                    </p:set>
                                    <p:anim calcmode="lin" valueType="num">
                                      <p:cBhvr>
                                        <p:cTn id="29" dur="500" fill="hold"/>
                                        <p:tgtEl>
                                          <p:spTgt spid="86"/>
                                        </p:tgtEl>
                                        <p:attrNameLst>
                                          <p:attrName>ppt_w</p:attrName>
                                        </p:attrNameLst>
                                      </p:cBhvr>
                                      <p:tavLst>
                                        <p:tav tm="0">
                                          <p:val>
                                            <p:fltVal val="0"/>
                                          </p:val>
                                        </p:tav>
                                        <p:tav tm="100000">
                                          <p:val>
                                            <p:strVal val="#ppt_w"/>
                                          </p:val>
                                        </p:tav>
                                      </p:tavLst>
                                    </p:anim>
                                    <p:anim calcmode="lin" valueType="num">
                                      <p:cBhvr>
                                        <p:cTn id="30" dur="500" fill="hold"/>
                                        <p:tgtEl>
                                          <p:spTgt spid="86"/>
                                        </p:tgtEl>
                                        <p:attrNameLst>
                                          <p:attrName>ppt_h</p:attrName>
                                        </p:attrNameLst>
                                      </p:cBhvr>
                                      <p:tavLst>
                                        <p:tav tm="0">
                                          <p:val>
                                            <p:fltVal val="0"/>
                                          </p:val>
                                        </p:tav>
                                        <p:tav tm="100000">
                                          <p:val>
                                            <p:strVal val="#ppt_h"/>
                                          </p:val>
                                        </p:tav>
                                      </p:tavLst>
                                    </p:anim>
                                    <p:animEffect transition="in" filter="fade">
                                      <p:cBhvr>
                                        <p:cTn id="31" dur="500"/>
                                        <p:tgtEl>
                                          <p:spTgt spid="86"/>
                                        </p:tgtEl>
                                      </p:cBhvr>
                                    </p:animEffect>
                                  </p:childTnLst>
                                </p:cTn>
                              </p:par>
                              <p:par>
                                <p:cTn id="32" presetID="2" presetClass="entr" presetSubtype="4" fill="hold" grpId="0" nodeType="withEffect">
                                  <p:stCondLst>
                                    <p:cond delay="750"/>
                                  </p:stCondLst>
                                  <p:childTnLst>
                                    <p:set>
                                      <p:cBhvr>
                                        <p:cTn id="33" dur="1" fill="hold">
                                          <p:stCondLst>
                                            <p:cond delay="0"/>
                                          </p:stCondLst>
                                        </p:cTn>
                                        <p:tgtEl>
                                          <p:spTgt spid="110"/>
                                        </p:tgtEl>
                                        <p:attrNameLst>
                                          <p:attrName>style.visibility</p:attrName>
                                        </p:attrNameLst>
                                      </p:cBhvr>
                                      <p:to>
                                        <p:strVal val="visible"/>
                                      </p:to>
                                    </p:set>
                                    <p:anim calcmode="lin" valueType="num">
                                      <p:cBhvr additive="base">
                                        <p:cTn id="34" dur="750" fill="hold"/>
                                        <p:tgtEl>
                                          <p:spTgt spid="110"/>
                                        </p:tgtEl>
                                        <p:attrNameLst>
                                          <p:attrName>ppt_x</p:attrName>
                                        </p:attrNameLst>
                                      </p:cBhvr>
                                      <p:tavLst>
                                        <p:tav tm="0">
                                          <p:val>
                                            <p:strVal val="#ppt_x"/>
                                          </p:val>
                                        </p:tav>
                                        <p:tav tm="100000">
                                          <p:val>
                                            <p:strVal val="#ppt_x"/>
                                          </p:val>
                                        </p:tav>
                                      </p:tavLst>
                                    </p:anim>
                                    <p:anim calcmode="lin" valueType="num">
                                      <p:cBhvr additive="base">
                                        <p:cTn id="35" dur="750" fill="hold"/>
                                        <p:tgtEl>
                                          <p:spTgt spid="11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75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750" fill="hold"/>
                                        <p:tgtEl>
                                          <p:spTgt spid="3"/>
                                        </p:tgtEl>
                                        <p:attrNameLst>
                                          <p:attrName>ppt_x</p:attrName>
                                        </p:attrNameLst>
                                      </p:cBhvr>
                                      <p:tavLst>
                                        <p:tav tm="0">
                                          <p:val>
                                            <p:strVal val="#ppt_x"/>
                                          </p:val>
                                        </p:tav>
                                        <p:tav tm="100000">
                                          <p:val>
                                            <p:strVal val="#ppt_x"/>
                                          </p:val>
                                        </p:tav>
                                      </p:tavLst>
                                    </p:anim>
                                    <p:anim calcmode="lin" valueType="num">
                                      <p:cBhvr additive="base">
                                        <p:cTn id="39" dur="750" fill="hold"/>
                                        <p:tgtEl>
                                          <p:spTgt spid="3"/>
                                        </p:tgtEl>
                                        <p:attrNameLst>
                                          <p:attrName>ppt_y</p:attrName>
                                        </p:attrNameLst>
                                      </p:cBhvr>
                                      <p:tavLst>
                                        <p:tav tm="0">
                                          <p:val>
                                            <p:strVal val="1+#ppt_h/2"/>
                                          </p:val>
                                        </p:tav>
                                        <p:tav tm="100000">
                                          <p:val>
                                            <p:strVal val="#ppt_y"/>
                                          </p:val>
                                        </p:tav>
                                      </p:tavLst>
                                    </p:anim>
                                  </p:childTnLst>
                                </p:cTn>
                              </p:par>
                              <p:par>
                                <p:cTn id="40" presetID="42" presetClass="entr" presetSubtype="0" fill="hold" nodeType="withEffect">
                                  <p:stCondLst>
                                    <p:cond delay="75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8000" b="1" i="1">
                <a:solidFill>
                  <a:schemeClr val="accent1">
                    <a:lumMod val="75000"/>
                  </a:schemeClr>
                </a:solidFill>
              </a:rPr>
              <a:t>Idea</a:t>
            </a:r>
            <a:endParaRPr lang="en-US" altLang="zh-CN" sz="8000" b="1" i="1">
              <a:solidFill>
                <a:schemeClr val="accent1">
                  <a:lumMod val="7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1"/>
          </p:cNvPicPr>
          <p:nvPr/>
        </p:nvPicPr>
        <p:blipFill>
          <a:blip r:embed="rId1"/>
          <a:stretch>
            <a:fillRect/>
          </a:stretch>
        </p:blipFill>
        <p:spPr>
          <a:xfrm>
            <a:off x="5375275" y="3187700"/>
            <a:ext cx="812800" cy="1065213"/>
          </a:xfrm>
          <a:prstGeom prst="rect">
            <a:avLst/>
          </a:prstGeom>
          <a:noFill/>
          <a:ln w="9525">
            <a:noFill/>
          </a:ln>
        </p:spPr>
      </p:pic>
      <p:pic>
        <p:nvPicPr>
          <p:cNvPr id="9" name="图片 8"/>
          <p:cNvPicPr>
            <a:picLocks noChangeAspect="1"/>
          </p:cNvPicPr>
          <p:nvPr/>
        </p:nvPicPr>
        <p:blipFill>
          <a:blip r:embed="rId2"/>
          <a:stretch>
            <a:fillRect/>
          </a:stretch>
        </p:blipFill>
        <p:spPr>
          <a:xfrm>
            <a:off x="4767263" y="2003425"/>
            <a:ext cx="944562" cy="584200"/>
          </a:xfrm>
          <a:prstGeom prst="rect">
            <a:avLst/>
          </a:prstGeom>
          <a:noFill/>
          <a:ln w="9525">
            <a:noFill/>
          </a:ln>
        </p:spPr>
      </p:pic>
      <p:pic>
        <p:nvPicPr>
          <p:cNvPr id="10" name="图片 9"/>
          <p:cNvPicPr>
            <a:picLocks noChangeAspect="1"/>
          </p:cNvPicPr>
          <p:nvPr/>
        </p:nvPicPr>
        <p:blipFill>
          <a:blip r:embed="rId3"/>
          <a:stretch>
            <a:fillRect/>
          </a:stretch>
        </p:blipFill>
        <p:spPr>
          <a:xfrm>
            <a:off x="1662113" y="2189163"/>
            <a:ext cx="1244600" cy="774700"/>
          </a:xfrm>
          <a:prstGeom prst="rect">
            <a:avLst/>
          </a:prstGeom>
          <a:noFill/>
          <a:ln w="9525">
            <a:noFill/>
          </a:ln>
        </p:spPr>
      </p:pic>
      <p:pic>
        <p:nvPicPr>
          <p:cNvPr id="11" name="图片 10"/>
          <p:cNvPicPr>
            <a:picLocks noChangeAspect="1"/>
          </p:cNvPicPr>
          <p:nvPr/>
        </p:nvPicPr>
        <p:blipFill>
          <a:blip r:embed="rId4"/>
          <a:stretch>
            <a:fillRect/>
          </a:stretch>
        </p:blipFill>
        <p:spPr>
          <a:xfrm>
            <a:off x="4308475" y="2493963"/>
            <a:ext cx="1066800" cy="1066800"/>
          </a:xfrm>
          <a:prstGeom prst="rect">
            <a:avLst/>
          </a:prstGeom>
          <a:noFill/>
          <a:ln w="9525">
            <a:noFill/>
          </a:ln>
        </p:spPr>
      </p:pic>
      <p:pic>
        <p:nvPicPr>
          <p:cNvPr id="14" name="图片 13"/>
          <p:cNvPicPr>
            <a:picLocks noChangeAspect="1"/>
          </p:cNvPicPr>
          <p:nvPr/>
        </p:nvPicPr>
        <p:blipFill>
          <a:blip r:embed="rId5"/>
          <a:stretch>
            <a:fillRect/>
          </a:stretch>
        </p:blipFill>
        <p:spPr>
          <a:xfrm>
            <a:off x="812800" y="4837113"/>
            <a:ext cx="685800" cy="615950"/>
          </a:xfrm>
          <a:prstGeom prst="rect">
            <a:avLst/>
          </a:prstGeom>
          <a:noFill/>
          <a:ln w="9525">
            <a:noFill/>
          </a:ln>
        </p:spPr>
      </p:pic>
      <p:pic>
        <p:nvPicPr>
          <p:cNvPr id="25" name="图片 24"/>
          <p:cNvPicPr>
            <a:picLocks noChangeAspect="1"/>
          </p:cNvPicPr>
          <p:nvPr/>
        </p:nvPicPr>
        <p:blipFill>
          <a:blip r:embed="rId6"/>
          <a:stretch>
            <a:fillRect/>
          </a:stretch>
        </p:blipFill>
        <p:spPr>
          <a:xfrm>
            <a:off x="268288" y="2225675"/>
            <a:ext cx="1589087" cy="982663"/>
          </a:xfrm>
          <a:prstGeom prst="rect">
            <a:avLst/>
          </a:prstGeom>
          <a:noFill/>
          <a:ln w="9525">
            <a:noFill/>
          </a:ln>
        </p:spPr>
      </p:pic>
      <p:sp>
        <p:nvSpPr>
          <p:cNvPr id="32" name="文本框 31"/>
          <p:cNvSpPr txBox="1"/>
          <p:nvPr/>
        </p:nvSpPr>
        <p:spPr>
          <a:xfrm>
            <a:off x="8378825" y="319088"/>
            <a:ext cx="307975" cy="307975"/>
          </a:xfrm>
          <a:prstGeom prst="rect">
            <a:avLst/>
          </a:prstGeom>
          <a:noFill/>
        </p:spPr>
        <p:txBody>
          <a:bodyPr wrap="none" rtlCol="0">
            <a:spAutoFit/>
          </a:bodyPr>
          <a:lstStyle/>
          <a:p>
            <a:pPr fontAlgn="auto"/>
            <a:r>
              <a:rPr lang="en-US" altLang="zh-CN" sz="1400" spc="100" noProof="1" dirty="0">
                <a:solidFill>
                  <a:schemeClr val="bg1"/>
                </a:solidFill>
                <a:latin typeface="+mn-lt"/>
                <a:ea typeface="+mn-ea"/>
                <a:cs typeface="+mn-ea"/>
                <a:sym typeface="+mn-lt"/>
              </a:rPr>
              <a:t>2</a:t>
            </a:r>
            <a:endParaRPr lang="en-US" altLang="zh-CN" sz="1400" spc="100" noProof="1" dirty="0">
              <a:solidFill>
                <a:schemeClr val="bg1"/>
              </a:solidFill>
              <a:cs typeface="+mn-ea"/>
              <a:sym typeface="+mn-lt"/>
            </a:endParaRPr>
          </a:p>
        </p:txBody>
      </p:sp>
      <p:grpSp>
        <p:nvGrpSpPr>
          <p:cNvPr id="3" name="组合 2"/>
          <p:cNvGrpSpPr/>
          <p:nvPr/>
        </p:nvGrpSpPr>
        <p:grpSpPr>
          <a:xfrm>
            <a:off x="6950075" y="319088"/>
            <a:ext cx="549275" cy="319087"/>
            <a:chOff x="7493834" y="332318"/>
            <a:chExt cx="1299872" cy="318801"/>
          </a:xfrm>
        </p:grpSpPr>
        <p:sp>
          <p:nvSpPr>
            <p:cNvPr id="13" name="矩形: 圆角 12"/>
            <p:cNvSpPr/>
            <p:nvPr/>
          </p:nvSpPr>
          <p:spPr>
            <a:xfrm>
              <a:off x="7493834" y="343342"/>
              <a:ext cx="1299872"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cs typeface="+mn-ea"/>
                <a:sym typeface="+mn-lt"/>
              </a:endParaRPr>
            </a:p>
          </p:txBody>
        </p:sp>
        <p:sp>
          <p:nvSpPr>
            <p:cNvPr id="33" name="文本框 32"/>
            <p:cNvSpPr txBox="1"/>
            <p:nvPr/>
          </p:nvSpPr>
          <p:spPr>
            <a:xfrm>
              <a:off x="8032129" y="332318"/>
              <a:ext cx="306705" cy="306735"/>
            </a:xfrm>
            <a:prstGeom prst="rect">
              <a:avLst/>
            </a:prstGeom>
            <a:noFill/>
          </p:spPr>
          <p:txBody>
            <a:bodyPr wrap="square" rtlCol="0">
              <a:spAutoFit/>
            </a:bodyPr>
            <a:lstStyle/>
            <a:p>
              <a:pPr algn="ctr" fontAlgn="auto"/>
              <a:r>
                <a:rPr lang="en-US" altLang="zh-CN" sz="1400" spc="100" noProof="1" dirty="0">
                  <a:solidFill>
                    <a:schemeClr val="bg1"/>
                  </a:solidFill>
                  <a:latin typeface="+mn-lt"/>
                  <a:ea typeface="+mn-ea"/>
                  <a:cs typeface="+mn-ea"/>
                  <a:sym typeface="+mn-lt"/>
                </a:rPr>
                <a:t>1</a:t>
              </a:r>
              <a:endParaRPr lang="en-US" altLang="zh-CN" sz="1400" spc="100" noProof="1" dirty="0">
                <a:solidFill>
                  <a:schemeClr val="bg1"/>
                </a:solidFill>
                <a:cs typeface="+mn-ea"/>
                <a:sym typeface="+mn-lt"/>
              </a:endParaRPr>
            </a:p>
          </p:txBody>
        </p:sp>
      </p:grpSp>
      <p:sp>
        <p:nvSpPr>
          <p:cNvPr id="34" name="文本框 33"/>
          <p:cNvSpPr txBox="1"/>
          <p:nvPr/>
        </p:nvSpPr>
        <p:spPr>
          <a:xfrm>
            <a:off x="9564688" y="319088"/>
            <a:ext cx="307975" cy="307975"/>
          </a:xfrm>
          <a:prstGeom prst="rect">
            <a:avLst/>
          </a:prstGeom>
          <a:noFill/>
        </p:spPr>
        <p:txBody>
          <a:bodyPr wrap="none" rtlCol="0">
            <a:spAutoFit/>
          </a:bodyPr>
          <a:lstStyle/>
          <a:p>
            <a:pPr fontAlgn="auto"/>
            <a:r>
              <a:rPr lang="en-US" altLang="zh-CN" sz="1400" spc="100" noProof="1" dirty="0">
                <a:solidFill>
                  <a:schemeClr val="bg1"/>
                </a:solidFill>
                <a:latin typeface="+mn-lt"/>
                <a:ea typeface="+mn-ea"/>
                <a:cs typeface="+mn-ea"/>
                <a:sym typeface="+mn-lt"/>
              </a:rPr>
              <a:t>3</a:t>
            </a:r>
            <a:endParaRPr lang="en-US" altLang="zh-CN" sz="1400" spc="100" noProof="1" dirty="0">
              <a:solidFill>
                <a:schemeClr val="bg1"/>
              </a:solidFill>
              <a:cs typeface="+mn-ea"/>
              <a:sym typeface="+mn-lt"/>
            </a:endParaRPr>
          </a:p>
        </p:txBody>
      </p:sp>
      <p:sp>
        <p:nvSpPr>
          <p:cNvPr id="35" name="文本框 34"/>
          <p:cNvSpPr txBox="1"/>
          <p:nvPr/>
        </p:nvSpPr>
        <p:spPr>
          <a:xfrm>
            <a:off x="10644188" y="319088"/>
            <a:ext cx="307975" cy="307975"/>
          </a:xfrm>
          <a:prstGeom prst="rect">
            <a:avLst/>
          </a:prstGeom>
          <a:noFill/>
        </p:spPr>
        <p:txBody>
          <a:bodyPr wrap="none" rtlCol="0">
            <a:spAutoFit/>
          </a:bodyPr>
          <a:lstStyle/>
          <a:p>
            <a:pPr fontAlgn="auto"/>
            <a:r>
              <a:rPr lang="en-US" altLang="zh-CN" sz="1400" spc="100" noProof="1" dirty="0">
                <a:solidFill>
                  <a:schemeClr val="bg1"/>
                </a:solidFill>
                <a:latin typeface="+mn-lt"/>
                <a:ea typeface="+mn-ea"/>
                <a:cs typeface="+mn-ea"/>
                <a:sym typeface="+mn-lt"/>
              </a:rPr>
              <a:t>4</a:t>
            </a:r>
            <a:endParaRPr lang="en-US" altLang="zh-CN" sz="1400" spc="100" noProof="1" dirty="0">
              <a:solidFill>
                <a:schemeClr val="bg1"/>
              </a:solidFill>
              <a:cs typeface="+mn-ea"/>
              <a:sym typeface="+mn-lt"/>
            </a:endParaRPr>
          </a:p>
        </p:txBody>
      </p:sp>
      <p:sp>
        <p:nvSpPr>
          <p:cNvPr id="37" name="文本框 36"/>
          <p:cNvSpPr txBox="1"/>
          <p:nvPr/>
        </p:nvSpPr>
        <p:spPr>
          <a:xfrm>
            <a:off x="6711950" y="652463"/>
            <a:ext cx="4141788" cy="1076325"/>
          </a:xfrm>
          <a:prstGeom prst="rect">
            <a:avLst/>
          </a:prstGeom>
          <a:noFill/>
        </p:spPr>
        <p:txBody>
          <a:bodyPr wrap="square">
            <a:spAutoFit/>
          </a:bodyPr>
          <a:lstStyle/>
          <a:p>
            <a:pPr fontAlgn="auto"/>
            <a:r>
              <a:rPr lang="zh-CN" altLang="en-US" sz="3200" b="1" spc="100" noProof="1" dirty="0">
                <a:solidFill>
                  <a:schemeClr val="bg1"/>
                </a:solidFill>
                <a:latin typeface="+mn-lt"/>
                <a:ea typeface="+mn-ea"/>
                <a:cs typeface="+mn-ea"/>
                <a:sym typeface="+mn-lt"/>
              </a:rPr>
              <a:t>Introducing </a:t>
            </a:r>
            <a:r>
              <a:rPr lang="en-US" altLang="zh-CN" sz="3200" b="1" spc="100" noProof="1" dirty="0">
                <a:solidFill>
                  <a:schemeClr val="bg1"/>
                </a:solidFill>
                <a:latin typeface="+mn-lt"/>
                <a:ea typeface="+mn-ea"/>
                <a:cs typeface="+mn-ea"/>
                <a:sym typeface="+mn-lt"/>
              </a:rPr>
              <a:t>simple</a:t>
            </a:r>
            <a:r>
              <a:rPr lang="zh-CN" altLang="en-US" sz="3200" b="1" spc="100" noProof="1" dirty="0">
                <a:solidFill>
                  <a:schemeClr val="bg1"/>
                </a:solidFill>
                <a:latin typeface="+mn-lt"/>
                <a:ea typeface="+mn-ea"/>
                <a:cs typeface="+mn-ea"/>
                <a:sym typeface="+mn-lt"/>
              </a:rPr>
              <a:t> concept</a:t>
            </a:r>
            <a:r>
              <a:rPr lang="en-US" altLang="zh-CN" sz="3200" b="1" spc="100" noProof="1" dirty="0">
                <a:solidFill>
                  <a:schemeClr val="bg1"/>
                </a:solidFill>
                <a:latin typeface="+mn-lt"/>
                <a:ea typeface="+mn-ea"/>
                <a:cs typeface="+mn-ea"/>
                <a:sym typeface="+mn-lt"/>
              </a:rPr>
              <a:t>s</a:t>
            </a:r>
            <a:r>
              <a:rPr lang="zh-CN" altLang="en-US" sz="3200" b="1" spc="100" noProof="1" dirty="0">
                <a:solidFill>
                  <a:schemeClr val="bg1"/>
                </a:solidFill>
                <a:latin typeface="+mn-lt"/>
                <a:ea typeface="+mn-ea"/>
                <a:cs typeface="+mn-ea"/>
                <a:sym typeface="+mn-lt"/>
              </a:rPr>
              <a:t> </a:t>
            </a:r>
            <a:endParaRPr lang="en-US" altLang="zh-CN" sz="3200" b="1" spc="100" noProof="1" dirty="0">
              <a:solidFill>
                <a:schemeClr val="bg1"/>
              </a:solidFill>
              <a:cs typeface="+mn-ea"/>
              <a:sym typeface="+mn-lt"/>
            </a:endParaRPr>
          </a:p>
        </p:txBody>
      </p:sp>
      <p:grpSp>
        <p:nvGrpSpPr>
          <p:cNvPr id="40" name="组合 39"/>
          <p:cNvGrpSpPr/>
          <p:nvPr/>
        </p:nvGrpSpPr>
        <p:grpSpPr>
          <a:xfrm>
            <a:off x="660400" y="295275"/>
            <a:ext cx="2654300" cy="306388"/>
            <a:chOff x="632295" y="294582"/>
            <a:chExt cx="2653830" cy="307777"/>
          </a:xfrm>
        </p:grpSpPr>
        <p:sp>
          <p:nvSpPr>
            <p:cNvPr id="41" name="矩形: 圆角 40"/>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cs typeface="+mn-ea"/>
                <a:sym typeface="+mn-lt"/>
              </a:endParaRPr>
            </a:p>
          </p:txBody>
        </p:sp>
        <p:grpSp>
          <p:nvGrpSpPr>
            <p:cNvPr id="17425" name="组合 41"/>
            <p:cNvGrpSpPr/>
            <p:nvPr/>
          </p:nvGrpSpPr>
          <p:grpSpPr>
            <a:xfrm>
              <a:off x="1456438" y="365664"/>
              <a:ext cx="155669" cy="165612"/>
              <a:chOff x="1423100" y="355337"/>
              <a:chExt cx="155669" cy="165612"/>
            </a:xfrm>
          </p:grpSpPr>
          <p:sp>
            <p:nvSpPr>
              <p:cNvPr id="46" name="圆: 空心 45"/>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solidFill>
                    <a:schemeClr val="tx1"/>
                  </a:solidFill>
                  <a:cs typeface="+mn-ea"/>
                  <a:sym typeface="+mn-lt"/>
                </a:endParaRPr>
              </a:p>
            </p:txBody>
          </p:sp>
          <p:cxnSp>
            <p:nvCxnSpPr>
              <p:cNvPr id="47" name="直接连接符 46"/>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p:cNvCxnSpPr>
              <a:stCxn id="46" idx="5"/>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46" idx="5"/>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46" idx="5"/>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pic>
        <p:nvPicPr>
          <p:cNvPr id="28" name="图片 27"/>
          <p:cNvPicPr>
            <a:picLocks noChangeAspect="1"/>
          </p:cNvPicPr>
          <p:nvPr/>
        </p:nvPicPr>
        <p:blipFill>
          <a:blip r:embed="rId7"/>
          <a:stretch>
            <a:fillRect/>
          </a:stretch>
        </p:blipFill>
        <p:spPr>
          <a:xfrm>
            <a:off x="4200525" y="3562350"/>
            <a:ext cx="1282700" cy="2693988"/>
          </a:xfrm>
          <a:prstGeom prst="rect">
            <a:avLst/>
          </a:prstGeom>
          <a:noFill/>
          <a:ln w="9525">
            <a:noFill/>
          </a:ln>
        </p:spPr>
      </p:pic>
      <p:pic>
        <p:nvPicPr>
          <p:cNvPr id="49" name="图片 48"/>
          <p:cNvPicPr>
            <a:picLocks noChangeAspect="1"/>
          </p:cNvPicPr>
          <p:nvPr/>
        </p:nvPicPr>
        <p:blipFill>
          <a:blip r:embed="rId8"/>
          <a:stretch>
            <a:fillRect/>
          </a:stretch>
        </p:blipFill>
        <p:spPr>
          <a:xfrm>
            <a:off x="1589088" y="4427538"/>
            <a:ext cx="271462" cy="355600"/>
          </a:xfrm>
          <a:prstGeom prst="rect">
            <a:avLst/>
          </a:prstGeom>
          <a:noFill/>
          <a:ln w="9525">
            <a:noFill/>
          </a:ln>
        </p:spPr>
      </p:pic>
      <p:pic>
        <p:nvPicPr>
          <p:cNvPr id="6" name="图片 5"/>
          <p:cNvPicPr>
            <a:picLocks noChangeAspect="1"/>
          </p:cNvPicPr>
          <p:nvPr/>
        </p:nvPicPr>
        <p:blipFill>
          <a:blip r:embed="rId9"/>
          <a:stretch>
            <a:fillRect/>
          </a:stretch>
        </p:blipFill>
        <p:spPr>
          <a:xfrm>
            <a:off x="942975" y="3325813"/>
            <a:ext cx="1054100" cy="1800225"/>
          </a:xfrm>
          <a:prstGeom prst="rect">
            <a:avLst/>
          </a:prstGeom>
          <a:noFill/>
          <a:ln w="9525">
            <a:noFill/>
          </a:ln>
        </p:spPr>
      </p:pic>
      <p:pic>
        <p:nvPicPr>
          <p:cNvPr id="48" name="图片 47"/>
          <p:cNvPicPr>
            <a:picLocks noChangeAspect="1"/>
          </p:cNvPicPr>
          <p:nvPr/>
        </p:nvPicPr>
        <p:blipFill rotWithShape="1">
          <a:blip r:embed="rId10" cstate="print">
            <a:extLst>
              <a:ext uri="{28A0092B-C50C-407E-A947-70E740481C1C}">
                <a14:useLocalDpi xmlns:a14="http://schemas.microsoft.com/office/drawing/2010/main" val="0"/>
              </a:ext>
            </a:extLst>
          </a:blip>
          <a:srcRect l="-991"/>
          <a:stretch>
            <a:fillRect/>
          </a:stretch>
        </p:blipFill>
        <p:spPr>
          <a:xfrm>
            <a:off x="-1639530" y="1760706"/>
            <a:ext cx="7014634" cy="4495800"/>
          </a:xfrm>
          <a:custGeom>
            <a:avLst/>
            <a:gdLst>
              <a:gd name="connsiteX0" fmla="*/ 531804 w 7014634"/>
              <a:gd name="connsiteY0" fmla="*/ 3061758 h 4495800"/>
              <a:gd name="connsiteX1" fmla="*/ 531804 w 7014634"/>
              <a:gd name="connsiteY1" fmla="*/ 3434292 h 4495800"/>
              <a:gd name="connsiteX2" fmla="*/ 1217604 w 7014634"/>
              <a:gd name="connsiteY2" fmla="*/ 3434292 h 4495800"/>
              <a:gd name="connsiteX3" fmla="*/ 1217604 w 7014634"/>
              <a:gd name="connsiteY3" fmla="*/ 3061758 h 4495800"/>
              <a:gd name="connsiteX4" fmla="*/ 1196381 w 7014634"/>
              <a:gd name="connsiteY4" fmla="*/ 1323439 h 4495800"/>
              <a:gd name="connsiteX5" fmla="*/ 1196381 w 7014634"/>
              <a:gd name="connsiteY5" fmla="*/ 2973916 h 4495800"/>
              <a:gd name="connsiteX6" fmla="*/ 1489309 w 7014634"/>
              <a:gd name="connsiteY6" fmla="*/ 2973916 h 4495800"/>
              <a:gd name="connsiteX7" fmla="*/ 1831310 w 7014634"/>
              <a:gd name="connsiteY7" fmla="*/ 3340655 h 4495800"/>
              <a:gd name="connsiteX8" fmla="*/ 2224575 w 7014634"/>
              <a:gd name="connsiteY8" fmla="*/ 2973916 h 4495800"/>
              <a:gd name="connsiteX9" fmla="*/ 2261109 w 7014634"/>
              <a:gd name="connsiteY9" fmla="*/ 2973916 h 4495800"/>
              <a:gd name="connsiteX10" fmla="*/ 2261109 w 7014634"/>
              <a:gd name="connsiteY10" fmla="*/ 2939847 h 4495800"/>
              <a:gd name="connsiteX11" fmla="*/ 2294678 w 7014634"/>
              <a:gd name="connsiteY11" fmla="*/ 2908542 h 4495800"/>
              <a:gd name="connsiteX12" fmla="*/ 2261109 w 7014634"/>
              <a:gd name="connsiteY12" fmla="*/ 2907844 h 4495800"/>
              <a:gd name="connsiteX13" fmla="*/ 2261109 w 7014634"/>
              <a:gd name="connsiteY13" fmla="*/ 1323439 h 4495800"/>
              <a:gd name="connsiteX14" fmla="*/ 5452534 w 7014634"/>
              <a:gd name="connsiteY14" fmla="*/ 995892 h 4495800"/>
              <a:gd name="connsiteX15" fmla="*/ 5452534 w 7014634"/>
              <a:gd name="connsiteY15" fmla="*/ 2278592 h 4495800"/>
              <a:gd name="connsiteX16" fmla="*/ 6223001 w 7014634"/>
              <a:gd name="connsiteY16" fmla="*/ 2278592 h 4495800"/>
              <a:gd name="connsiteX17" fmla="*/ 6223001 w 7014634"/>
              <a:gd name="connsiteY17" fmla="*/ 995892 h 4495800"/>
              <a:gd name="connsiteX18" fmla="*/ 2481648 w 7014634"/>
              <a:gd name="connsiteY18" fmla="*/ 0 h 4495800"/>
              <a:gd name="connsiteX19" fmla="*/ 7014634 w 7014634"/>
              <a:gd name="connsiteY19" fmla="*/ 0 h 4495800"/>
              <a:gd name="connsiteX20" fmla="*/ 7014634 w 7014634"/>
              <a:gd name="connsiteY20" fmla="*/ 101600 h 4495800"/>
              <a:gd name="connsiteX21" fmla="*/ 6337300 w 7014634"/>
              <a:gd name="connsiteY21" fmla="*/ 101600 h 4495800"/>
              <a:gd name="connsiteX22" fmla="*/ 6337300 w 7014634"/>
              <a:gd name="connsiteY22" fmla="*/ 1244600 h 4495800"/>
              <a:gd name="connsiteX23" fmla="*/ 7014634 w 7014634"/>
              <a:gd name="connsiteY23" fmla="*/ 1244600 h 4495800"/>
              <a:gd name="connsiteX24" fmla="*/ 7014634 w 7014634"/>
              <a:gd name="connsiteY24" fmla="*/ 4495800 h 4495800"/>
              <a:gd name="connsiteX25" fmla="*/ 0 w 7014634"/>
              <a:gd name="connsiteY25" fmla="*/ 4495800 h 4495800"/>
              <a:gd name="connsiteX26" fmla="*/ 0 w 7014634"/>
              <a:gd name="connsiteY26" fmla="*/ 2319458 h 4495800"/>
              <a:gd name="connsiteX27" fmla="*/ 926626 w 7014634"/>
              <a:gd name="connsiteY27" fmla="*/ 2319458 h 4495800"/>
              <a:gd name="connsiteX28" fmla="*/ 926626 w 7014634"/>
              <a:gd name="connsiteY28" fmla="*/ 1307780 h 4495800"/>
              <a:gd name="connsiteX29" fmla="*/ 1195087 w 7014634"/>
              <a:gd name="connsiteY29" fmla="*/ 1307780 h 4495800"/>
              <a:gd name="connsiteX30" fmla="*/ 1195087 w 7014634"/>
              <a:gd name="connsiteY30" fmla="*/ 646487 h 4495800"/>
              <a:gd name="connsiteX31" fmla="*/ 2481648 w 7014634"/>
              <a:gd name="connsiteY31" fmla="*/ 646487 h 4495800"/>
              <a:gd name="connsiteX32" fmla="*/ 0 w 7014634"/>
              <a:gd name="connsiteY32" fmla="*/ 0 h 4495800"/>
              <a:gd name="connsiteX33" fmla="*/ 1009441 w 7014634"/>
              <a:gd name="connsiteY33" fmla="*/ 0 h 4495800"/>
              <a:gd name="connsiteX34" fmla="*/ 1009441 w 7014634"/>
              <a:gd name="connsiteY34" fmla="*/ 577397 h 4495800"/>
              <a:gd name="connsiteX35" fmla="*/ 195396 w 7014634"/>
              <a:gd name="connsiteY35" fmla="*/ 577397 h 4495800"/>
              <a:gd name="connsiteX36" fmla="*/ 195396 w 7014634"/>
              <a:gd name="connsiteY36" fmla="*/ 1070899 h 4495800"/>
              <a:gd name="connsiteX37" fmla="*/ 0 w 7014634"/>
              <a:gd name="connsiteY37" fmla="*/ 1070899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014634" h="4495800">
                <a:moveTo>
                  <a:pt x="531804" y="3061758"/>
                </a:moveTo>
                <a:lnTo>
                  <a:pt x="531804" y="3434292"/>
                </a:lnTo>
                <a:lnTo>
                  <a:pt x="1217604" y="3434292"/>
                </a:lnTo>
                <a:lnTo>
                  <a:pt x="1217604" y="3061758"/>
                </a:lnTo>
                <a:close/>
                <a:moveTo>
                  <a:pt x="1196381" y="1323439"/>
                </a:moveTo>
                <a:lnTo>
                  <a:pt x="1196381" y="2973916"/>
                </a:lnTo>
                <a:lnTo>
                  <a:pt x="1489309" y="2973916"/>
                </a:lnTo>
                <a:lnTo>
                  <a:pt x="1831310" y="3340655"/>
                </a:lnTo>
                <a:lnTo>
                  <a:pt x="2224575" y="2973916"/>
                </a:lnTo>
                <a:lnTo>
                  <a:pt x="2261109" y="2973916"/>
                </a:lnTo>
                <a:lnTo>
                  <a:pt x="2261109" y="2939847"/>
                </a:lnTo>
                <a:lnTo>
                  <a:pt x="2294678" y="2908542"/>
                </a:lnTo>
                <a:lnTo>
                  <a:pt x="2261109" y="2907844"/>
                </a:lnTo>
                <a:lnTo>
                  <a:pt x="2261109" y="1323439"/>
                </a:lnTo>
                <a:close/>
                <a:moveTo>
                  <a:pt x="5452534" y="995892"/>
                </a:moveTo>
                <a:lnTo>
                  <a:pt x="5452534" y="2278592"/>
                </a:lnTo>
                <a:lnTo>
                  <a:pt x="6223001" y="2278592"/>
                </a:lnTo>
                <a:lnTo>
                  <a:pt x="6223001" y="995892"/>
                </a:lnTo>
                <a:close/>
                <a:moveTo>
                  <a:pt x="2481648" y="0"/>
                </a:moveTo>
                <a:lnTo>
                  <a:pt x="7014634" y="0"/>
                </a:lnTo>
                <a:lnTo>
                  <a:pt x="7014634" y="101600"/>
                </a:lnTo>
                <a:lnTo>
                  <a:pt x="6337300" y="101600"/>
                </a:lnTo>
                <a:lnTo>
                  <a:pt x="6337300" y="1244600"/>
                </a:lnTo>
                <a:lnTo>
                  <a:pt x="7014634" y="1244600"/>
                </a:lnTo>
                <a:lnTo>
                  <a:pt x="7014634" y="4495800"/>
                </a:lnTo>
                <a:lnTo>
                  <a:pt x="0" y="4495800"/>
                </a:lnTo>
                <a:lnTo>
                  <a:pt x="0" y="2319458"/>
                </a:lnTo>
                <a:lnTo>
                  <a:pt x="926626" y="2319458"/>
                </a:lnTo>
                <a:lnTo>
                  <a:pt x="926626" y="1307780"/>
                </a:lnTo>
                <a:lnTo>
                  <a:pt x="1195087" y="1307780"/>
                </a:lnTo>
                <a:lnTo>
                  <a:pt x="1195087" y="646487"/>
                </a:lnTo>
                <a:lnTo>
                  <a:pt x="2481648" y="646487"/>
                </a:lnTo>
                <a:close/>
                <a:moveTo>
                  <a:pt x="0" y="0"/>
                </a:moveTo>
                <a:lnTo>
                  <a:pt x="1009441" y="0"/>
                </a:lnTo>
                <a:lnTo>
                  <a:pt x="1009441" y="577397"/>
                </a:lnTo>
                <a:lnTo>
                  <a:pt x="195396" y="577397"/>
                </a:lnTo>
                <a:lnTo>
                  <a:pt x="195396" y="1070899"/>
                </a:lnTo>
                <a:lnTo>
                  <a:pt x="0" y="1070899"/>
                </a:lnTo>
                <a:close/>
              </a:path>
            </a:pathLst>
          </a:custGeom>
        </p:spPr>
      </p:pic>
      <p:pic>
        <p:nvPicPr>
          <p:cNvPr id="2" name="图片 1"/>
          <p:cNvPicPr>
            <a:picLocks noChangeAspect="1"/>
          </p:cNvPicPr>
          <p:nvPr/>
        </p:nvPicPr>
        <p:blipFill>
          <a:blip r:embed="rId11"/>
          <a:stretch>
            <a:fillRect/>
          </a:stretch>
        </p:blipFill>
        <p:spPr>
          <a:xfrm>
            <a:off x="3052763" y="4783138"/>
            <a:ext cx="822325" cy="1117600"/>
          </a:xfrm>
          <a:prstGeom prst="rect">
            <a:avLst/>
          </a:prstGeom>
          <a:noFill/>
          <a:ln w="9525">
            <a:noFill/>
          </a:ln>
        </p:spPr>
      </p:pic>
      <p:pic>
        <p:nvPicPr>
          <p:cNvPr id="27" name="图片 26"/>
          <p:cNvPicPr>
            <a:picLocks noChangeAspect="1"/>
          </p:cNvPicPr>
          <p:nvPr/>
        </p:nvPicPr>
        <p:blipFill>
          <a:blip r:embed="rId12"/>
          <a:stretch>
            <a:fillRect/>
          </a:stretch>
        </p:blipFill>
        <p:spPr>
          <a:xfrm>
            <a:off x="3694113" y="4427538"/>
            <a:ext cx="1196975" cy="1800225"/>
          </a:xfrm>
          <a:prstGeom prst="rect">
            <a:avLst/>
          </a:prstGeom>
          <a:noFill/>
          <a:ln w="9525">
            <a:noFill/>
          </a:ln>
        </p:spPr>
      </p:pic>
      <p:pic>
        <p:nvPicPr>
          <p:cNvPr id="50" name="图片 49"/>
          <p:cNvPicPr>
            <a:picLocks noChangeAspect="1"/>
          </p:cNvPicPr>
          <p:nvPr/>
        </p:nvPicPr>
        <p:blipFill>
          <a:blip r:embed="rId13"/>
          <a:stretch>
            <a:fillRect/>
          </a:stretch>
        </p:blipFill>
        <p:spPr>
          <a:xfrm>
            <a:off x="1050925" y="4837113"/>
            <a:ext cx="209550" cy="276225"/>
          </a:xfrm>
          <a:prstGeom prst="rect">
            <a:avLst/>
          </a:prstGeom>
          <a:noFill/>
          <a:ln w="9525">
            <a:noFill/>
          </a:ln>
        </p:spPr>
      </p:pic>
      <p:pic>
        <p:nvPicPr>
          <p:cNvPr id="12" name="图片 11"/>
          <p:cNvPicPr>
            <a:picLocks noChangeAspect="1"/>
          </p:cNvPicPr>
          <p:nvPr/>
        </p:nvPicPr>
        <p:blipFill>
          <a:blip r:embed="rId14"/>
          <a:stretch>
            <a:fillRect/>
          </a:stretch>
        </p:blipFill>
        <p:spPr>
          <a:xfrm>
            <a:off x="487363" y="5084763"/>
            <a:ext cx="509587" cy="1484312"/>
          </a:xfrm>
          <a:prstGeom prst="rect">
            <a:avLst/>
          </a:prstGeom>
          <a:noFill/>
          <a:ln w="9525">
            <a:noFill/>
          </a:ln>
        </p:spPr>
      </p:pic>
      <p:sp>
        <p:nvSpPr>
          <p:cNvPr id="17439" name="文本框 6"/>
          <p:cNvSpPr txBox="1"/>
          <p:nvPr/>
        </p:nvSpPr>
        <p:spPr>
          <a:xfrm>
            <a:off x="6711950" y="1797050"/>
            <a:ext cx="5029200" cy="1476375"/>
          </a:xfrm>
          <a:prstGeom prst="rect">
            <a:avLst/>
          </a:prstGeom>
          <a:noFill/>
          <a:ln w="9525">
            <a:noFill/>
          </a:ln>
        </p:spPr>
        <p:txBody>
          <a:bodyPr wrap="square" anchor="t">
            <a:spAutoFit/>
          </a:bodyPr>
          <a:p>
            <a:pPr algn="just"/>
            <a:r>
              <a:rPr lang="en-US" altLang="zh-CN">
                <a:latin typeface="微软雅黑" panose="020B0503020204020204" charset="-122"/>
                <a:ea typeface="微软雅黑" panose="020B0503020204020204" charset="-122"/>
              </a:rPr>
              <a:t>  </a:t>
            </a:r>
            <a:r>
              <a:rPr lang="zh-CN" altLang="en-US">
                <a:latin typeface="微软雅黑" panose="020B0503020204020204" charset="-122"/>
                <a:ea typeface="微软雅黑" panose="020B0503020204020204" charset="-122"/>
              </a:rPr>
              <a:t>Understand what AI is, the software, the hardware </a:t>
            </a:r>
            <a:r>
              <a:rPr lang="en-US" altLang="zh-CN">
                <a:latin typeface="微软雅黑" panose="020B0503020204020204" charset="-122"/>
                <a:ea typeface="微软雅黑" panose="020B0503020204020204" charset="-122"/>
              </a:rPr>
              <a:t>and the datebase</a:t>
            </a:r>
            <a:r>
              <a:rPr lang="zh-CN" altLang="en-US">
                <a:latin typeface="微软雅黑" panose="020B0503020204020204" charset="-122"/>
                <a:ea typeface="微软雅黑" panose="020B0503020204020204" charset="-122"/>
              </a:rPr>
              <a:t>, make them empathize with AI by giving examples from their lives as much as possible, rather than making them feel like it's something new.</a:t>
            </a:r>
            <a:endParaRPr lang="zh-CN" altLang="en-US">
              <a:latin typeface="微软雅黑" panose="020B0503020204020204" charset="-122"/>
              <a:ea typeface="微软雅黑" panose="020B0503020204020204" charset="-122"/>
            </a:endParaRPr>
          </a:p>
        </p:txBody>
      </p:sp>
      <p:sp>
        <p:nvSpPr>
          <p:cNvPr id="17440" name="文本框 14"/>
          <p:cNvSpPr txBox="1"/>
          <p:nvPr/>
        </p:nvSpPr>
        <p:spPr>
          <a:xfrm>
            <a:off x="6724650" y="3562350"/>
            <a:ext cx="5030788" cy="2306638"/>
          </a:xfrm>
          <a:prstGeom prst="rect">
            <a:avLst/>
          </a:prstGeom>
          <a:noFill/>
          <a:ln w="9525">
            <a:noFill/>
          </a:ln>
        </p:spPr>
        <p:txBody>
          <a:bodyPr wrap="square" anchor="t">
            <a:spAutoFit/>
          </a:bodyPr>
          <a:p>
            <a:pPr algn="just"/>
            <a:r>
              <a:rPr lang="en-US" altLang="zh-CN">
                <a:latin typeface="微软雅黑" panose="020B0503020204020204" charset="-122"/>
                <a:ea typeface="微软雅黑" panose="020B0503020204020204" charset="-122"/>
              </a:rPr>
              <a:t>  </a:t>
            </a:r>
            <a:r>
              <a:rPr lang="zh-CN" altLang="en-US">
                <a:latin typeface="微软雅黑" panose="020B0503020204020204" charset="-122"/>
                <a:ea typeface="微软雅黑" panose="020B0503020204020204" charset="-122"/>
              </a:rPr>
              <a:t>Understand what code is and the  basic  knowledge that needs to be used in it.  Let them understand what some code does and give some simple examples. Raise their interest through demonstrations that won't make them feel cofused about code at the beginning. Of course, we will increase the difficulty step by step as they learn.</a:t>
            </a:r>
            <a:endParaRPr lang="zh-CN" altLang="en-US">
              <a:latin typeface="微软雅黑" panose="020B0503020204020204" charset="-122"/>
              <a:ea typeface="微软雅黑" panose="020B0503020204020204" charset="-122"/>
            </a:endParaRPr>
          </a:p>
        </p:txBody>
      </p:sp>
      <p:sp>
        <p:nvSpPr>
          <p:cNvPr id="17441" name="文本框 16"/>
          <p:cNvSpPr txBox="1"/>
          <p:nvPr/>
        </p:nvSpPr>
        <p:spPr>
          <a:xfrm>
            <a:off x="5842000" y="3238500"/>
            <a:ext cx="309563" cy="368300"/>
          </a:xfrm>
          <a:prstGeom prst="rect">
            <a:avLst/>
          </a:prstGeom>
          <a:noFill/>
          <a:ln w="9525">
            <a:noFill/>
          </a:ln>
        </p:spPr>
        <p:txBody>
          <a:bodyPr wrap="none" anchor="t">
            <a:spAutoFit/>
          </a:bodyPr>
          <a:p>
            <a:endParaRPr lang="zh-CN" altLang="en-US">
              <a:latin typeface="Apple SD Gothic Neo Bold" panose="02000300000000000000" charset="-127"/>
              <a:ea typeface="Apple SD Gothic Neo Bold" panose="02000300000000000000" charset="-127"/>
            </a:endParaRPr>
          </a:p>
        </p:txBody>
      </p:sp>
      <p:sp>
        <p:nvSpPr>
          <p:cNvPr id="4" name="文本框 3"/>
          <p:cNvSpPr txBox="1"/>
          <p:nvPr/>
        </p:nvSpPr>
        <p:spPr>
          <a:xfrm flipH="1">
            <a:off x="11518900" y="319088"/>
            <a:ext cx="460375" cy="306388"/>
          </a:xfrm>
          <a:prstGeom prst="rect">
            <a:avLst/>
          </a:prstGeom>
          <a:noFill/>
        </p:spPr>
        <p:txBody>
          <a:bodyPr wrap="square" rtlCol="0">
            <a:spAutoFit/>
          </a:bodyPr>
          <a:p>
            <a:pPr fontAlgn="auto"/>
            <a:r>
              <a:rPr lang="en-US" altLang="zh-CN" sz="1400" spc="100" noProof="1" dirty="0">
                <a:solidFill>
                  <a:srgbClr val="304086"/>
                </a:solidFill>
                <a:latin typeface="+mn-lt"/>
                <a:ea typeface="+mn-ea"/>
                <a:cs typeface="+mn-ea"/>
                <a:sym typeface="+mn-lt"/>
              </a:rPr>
              <a:t>5 </a:t>
            </a:r>
            <a:endParaRPr lang="en-US" altLang="zh-CN" sz="1400" spc="100" noProof="1" dirty="0">
              <a:solidFill>
                <a:srgbClr val="304086"/>
              </a:solidFill>
              <a:cs typeface="+mn-ea"/>
              <a:sym typeface="+mn-lt"/>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childTnLst>
                                </p:cTn>
                              </p:par>
                              <p:par>
                                <p:cTn id="35" presetID="10"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childTnLst>
                                </p:cTn>
                              </p:par>
                              <p:par>
                                <p:cTn id="41" presetID="10" presetClass="entr" presetSubtype="0"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1000"/>
                                        <p:tgtEl>
                                          <p:spTgt spid="50"/>
                                        </p:tgtEl>
                                      </p:cBhvr>
                                    </p:animEffect>
                                  </p:childTnLst>
                                </p:cTn>
                              </p:par>
                              <p:par>
                                <p:cTn id="44" presetID="10"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childTnLst>
                                </p:cTn>
                              </p:par>
                              <p:par>
                                <p:cTn id="47" presetID="22" presetClass="entr" presetSubtype="8"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left)">
                                      <p:cBhvr>
                                        <p:cTn id="49" dur="500"/>
                                        <p:tgtEl>
                                          <p:spTgt spid="40"/>
                                        </p:tgtEl>
                                      </p:cBhvr>
                                    </p:animEffect>
                                  </p:childTnLst>
                                </p:cTn>
                              </p:par>
                              <p:par>
                                <p:cTn id="50" presetID="2" presetClass="entr" presetSubtype="2"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ppt_x</p:attrName>
                                        </p:attrNameLst>
                                      </p:cBhvr>
                                      <p:tavLst>
                                        <p:tav tm="0">
                                          <p:val>
                                            <p:strVal val="1+#ppt_w/2"/>
                                          </p:val>
                                        </p:tav>
                                        <p:tav tm="100000">
                                          <p:val>
                                            <p:strVal val="#ppt_x"/>
                                          </p:val>
                                        </p:tav>
                                      </p:tavLst>
                                    </p:anim>
                                    <p:anim calcmode="lin" valueType="num">
                                      <p:cBhvr>
                                        <p:cTn id="53" dur="500" fill="hold"/>
                                        <p:tgtEl>
                                          <p:spTgt spid="32"/>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ppt_x</p:attrName>
                                        </p:attrNameLst>
                                      </p:cBhvr>
                                      <p:tavLst>
                                        <p:tav tm="0">
                                          <p:val>
                                            <p:strVal val="1+#ppt_w/2"/>
                                          </p:val>
                                        </p:tav>
                                        <p:tav tm="100000">
                                          <p:val>
                                            <p:strVal val="#ppt_x"/>
                                          </p:val>
                                        </p:tav>
                                      </p:tavLst>
                                    </p:anim>
                                    <p:anim calcmode="lin" valueType="num">
                                      <p:cBhvr>
                                        <p:cTn id="57" dur="500" fill="hold"/>
                                        <p:tgtEl>
                                          <p:spTgt spid="3"/>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ppt_x</p:attrName>
                                        </p:attrNameLst>
                                      </p:cBhvr>
                                      <p:tavLst>
                                        <p:tav tm="0">
                                          <p:val>
                                            <p:strVal val="1+#ppt_w/2"/>
                                          </p:val>
                                        </p:tav>
                                        <p:tav tm="100000">
                                          <p:val>
                                            <p:strVal val="#ppt_x"/>
                                          </p:val>
                                        </p:tav>
                                      </p:tavLst>
                                    </p:anim>
                                    <p:anim calcmode="lin" valueType="num">
                                      <p:cBhvr>
                                        <p:cTn id="61" dur="500" fill="hold"/>
                                        <p:tgtEl>
                                          <p:spTgt spid="34"/>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ppt_x</p:attrName>
                                        </p:attrNameLst>
                                      </p:cBhvr>
                                      <p:tavLst>
                                        <p:tav tm="0">
                                          <p:val>
                                            <p:strVal val="1+#ppt_w/2"/>
                                          </p:val>
                                        </p:tav>
                                        <p:tav tm="100000">
                                          <p:val>
                                            <p:strVal val="#ppt_x"/>
                                          </p:val>
                                        </p:tav>
                                      </p:tavLst>
                                    </p:anim>
                                    <p:anim calcmode="lin" valueType="num">
                                      <p:cBhvr>
                                        <p:cTn id="65" dur="500" fill="hold"/>
                                        <p:tgtEl>
                                          <p:spTgt spid="35"/>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75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ppt_x</p:attrName>
                                        </p:attrNameLst>
                                      </p:cBhvr>
                                      <p:tavLst>
                                        <p:tav tm="0">
                                          <p:val>
                                            <p:strVal val="1+#ppt_w/2"/>
                                          </p:val>
                                        </p:tav>
                                        <p:tav tm="100000">
                                          <p:val>
                                            <p:strVal val="#ppt_x"/>
                                          </p:val>
                                        </p:tav>
                                      </p:tavLst>
                                    </p:anim>
                                    <p:anim calcmode="lin" valueType="num">
                                      <p:cBhvr>
                                        <p:cTn id="69" dur="500" fill="hold"/>
                                        <p:tgtEl>
                                          <p:spTgt spid="37"/>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4"/>
                                        </p:tgtEl>
                                        <p:attrNameLst>
                                          <p:attrName>style.visibility</p:attrName>
                                        </p:attrNameLst>
                                      </p:cBhvr>
                                      <p:to>
                                        <p:strVal val="visible"/>
                                      </p:to>
                                    </p:set>
                                    <p:anim calcmode="lin" valueType="num">
                                      <p:cBhvr>
                                        <p:cTn id="72" dur="500" fill="hold"/>
                                        <p:tgtEl>
                                          <p:spTgt spid="4"/>
                                        </p:tgtEl>
                                        <p:attrNameLst>
                                          <p:attrName>ppt_x</p:attrName>
                                        </p:attrNameLst>
                                      </p:cBhvr>
                                      <p:tavLst>
                                        <p:tav tm="0">
                                          <p:val>
                                            <p:strVal val="1+#ppt_w/2"/>
                                          </p:val>
                                        </p:tav>
                                        <p:tav tm="100000">
                                          <p:val>
                                            <p:strVal val="#ppt_x"/>
                                          </p:val>
                                        </p:tav>
                                      </p:tavLst>
                                    </p:anim>
                                    <p:anim calcmode="lin" valueType="num">
                                      <p:cBhvr>
                                        <p:cTn id="7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5" grpId="0"/>
      <p:bldP spid="37"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 name="平行四边形 73"/>
          <p:cNvSpPr/>
          <p:nvPr/>
        </p:nvSpPr>
        <p:spPr>
          <a:xfrm flipH="1">
            <a:off x="7110413" y="-101600"/>
            <a:ext cx="7518400" cy="7823200"/>
          </a:xfrm>
          <a:prstGeom prst="parallelogram">
            <a:avLst/>
          </a:prstGeom>
          <a:gradFill flip="none" rotWithShape="1">
            <a:gsLst>
              <a:gs pos="0">
                <a:srgbClr val="8BA2F0"/>
              </a:gs>
              <a:gs pos="100000">
                <a:srgbClr val="AACB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cs typeface="+mn-ea"/>
              <a:sym typeface="+mn-lt"/>
            </a:endParaRPr>
          </a:p>
        </p:txBody>
      </p:sp>
      <p:grpSp>
        <p:nvGrpSpPr>
          <p:cNvPr id="40" name="组合 39"/>
          <p:cNvGrpSpPr/>
          <p:nvPr/>
        </p:nvGrpSpPr>
        <p:grpSpPr>
          <a:xfrm>
            <a:off x="660400" y="295275"/>
            <a:ext cx="2654300" cy="306388"/>
            <a:chOff x="632295" y="294582"/>
            <a:chExt cx="2653830" cy="307777"/>
          </a:xfrm>
        </p:grpSpPr>
        <p:sp>
          <p:nvSpPr>
            <p:cNvPr id="41" name="矩形: 圆角 40"/>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cs typeface="+mn-ea"/>
                <a:sym typeface="+mn-lt"/>
              </a:endParaRPr>
            </a:p>
          </p:txBody>
        </p:sp>
        <p:grpSp>
          <p:nvGrpSpPr>
            <p:cNvPr id="19461" name="组合 41"/>
            <p:cNvGrpSpPr/>
            <p:nvPr/>
          </p:nvGrpSpPr>
          <p:grpSpPr>
            <a:xfrm>
              <a:off x="1456438" y="365664"/>
              <a:ext cx="155669" cy="165612"/>
              <a:chOff x="1423100" y="355337"/>
              <a:chExt cx="155669" cy="165612"/>
            </a:xfrm>
          </p:grpSpPr>
          <p:sp>
            <p:nvSpPr>
              <p:cNvPr id="46" name="圆: 空心 45"/>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solidFill>
                    <a:schemeClr val="tx1"/>
                  </a:solidFill>
                  <a:cs typeface="+mn-ea"/>
                  <a:sym typeface="+mn-lt"/>
                </a:endParaRPr>
              </a:p>
            </p:txBody>
          </p:sp>
          <p:cxnSp>
            <p:nvCxnSpPr>
              <p:cNvPr id="47" name="直接连接符 46"/>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p:cNvCxnSpPr>
              <a:stCxn id="46" idx="5"/>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46" idx="5"/>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46" idx="5"/>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p:cNvSpPr txBox="1"/>
          <p:nvPr/>
        </p:nvSpPr>
        <p:spPr>
          <a:xfrm>
            <a:off x="660400" y="6281738"/>
            <a:ext cx="306388" cy="307975"/>
          </a:xfrm>
          <a:prstGeom prst="rect">
            <a:avLst/>
          </a:prstGeom>
          <a:noFill/>
        </p:spPr>
        <p:txBody>
          <a:bodyPr wrap="none" rtlCol="0">
            <a:spAutoFit/>
          </a:bodyPr>
          <a:lstStyle/>
          <a:p>
            <a:pPr fontAlgn="auto"/>
            <a:r>
              <a:rPr lang="en-US" altLang="zh-CN" sz="1400" spc="100" noProof="1" dirty="0">
                <a:solidFill>
                  <a:srgbClr val="304086"/>
                </a:solidFill>
                <a:latin typeface="+mn-lt"/>
                <a:ea typeface="+mn-ea"/>
                <a:cs typeface="+mn-ea"/>
                <a:sym typeface="+mn-lt"/>
              </a:rPr>
              <a:t>1</a:t>
            </a:r>
            <a:endParaRPr lang="en-US" altLang="zh-CN" sz="1400" spc="100" noProof="1" dirty="0">
              <a:solidFill>
                <a:srgbClr val="304086"/>
              </a:solidFill>
              <a:cs typeface="+mn-ea"/>
              <a:sym typeface="+mn-lt"/>
            </a:endParaRPr>
          </a:p>
        </p:txBody>
      </p:sp>
      <p:grpSp>
        <p:nvGrpSpPr>
          <p:cNvPr id="29" name="组合 28"/>
          <p:cNvGrpSpPr/>
          <p:nvPr/>
        </p:nvGrpSpPr>
        <p:grpSpPr>
          <a:xfrm>
            <a:off x="3027363" y="6281738"/>
            <a:ext cx="627062" cy="331787"/>
            <a:chOff x="7493834" y="319618"/>
            <a:chExt cx="1299872" cy="331501"/>
          </a:xfrm>
        </p:grpSpPr>
        <p:sp>
          <p:nvSpPr>
            <p:cNvPr id="50" name="矩形: 圆角 49"/>
            <p:cNvSpPr/>
            <p:nvPr/>
          </p:nvSpPr>
          <p:spPr>
            <a:xfrm>
              <a:off x="7493834" y="343342"/>
              <a:ext cx="1299872"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cs typeface="+mn-ea"/>
                <a:sym typeface="+mn-lt"/>
              </a:endParaRPr>
            </a:p>
          </p:txBody>
        </p:sp>
        <p:sp>
          <p:nvSpPr>
            <p:cNvPr id="57" name="文本框 56"/>
            <p:cNvSpPr txBox="1"/>
            <p:nvPr/>
          </p:nvSpPr>
          <p:spPr>
            <a:xfrm>
              <a:off x="7580956" y="319618"/>
              <a:ext cx="306705" cy="306734"/>
            </a:xfrm>
            <a:prstGeom prst="rect">
              <a:avLst/>
            </a:prstGeom>
            <a:noFill/>
          </p:spPr>
          <p:txBody>
            <a:bodyPr wrap="square" rtlCol="0">
              <a:spAutoFit/>
            </a:bodyPr>
            <a:lstStyle/>
            <a:p>
              <a:pPr fontAlgn="auto"/>
              <a:r>
                <a:rPr lang="en-US" altLang="zh-CN" sz="1400" spc="100" noProof="1" dirty="0">
                  <a:solidFill>
                    <a:schemeClr val="bg1"/>
                  </a:solidFill>
                  <a:latin typeface="+mn-lt"/>
                  <a:ea typeface="+mn-ea"/>
                  <a:cs typeface="+mn-ea"/>
                  <a:sym typeface="+mn-lt"/>
                </a:rPr>
                <a:t>3</a:t>
              </a:r>
              <a:endParaRPr lang="en-US" altLang="zh-CN" sz="1400" spc="100" noProof="1" dirty="0">
                <a:solidFill>
                  <a:schemeClr val="bg1"/>
                </a:solidFill>
                <a:cs typeface="+mn-ea"/>
                <a:sym typeface="+mn-lt"/>
              </a:endParaRPr>
            </a:p>
          </p:txBody>
        </p:sp>
      </p:grpSp>
      <p:sp>
        <p:nvSpPr>
          <p:cNvPr id="58" name="文本框 57"/>
          <p:cNvSpPr txBox="1"/>
          <p:nvPr/>
        </p:nvSpPr>
        <p:spPr>
          <a:xfrm>
            <a:off x="1806575" y="6281738"/>
            <a:ext cx="306388" cy="306388"/>
          </a:xfrm>
          <a:prstGeom prst="rect">
            <a:avLst/>
          </a:prstGeom>
          <a:noFill/>
        </p:spPr>
        <p:txBody>
          <a:bodyPr wrap="square" rtlCol="0">
            <a:spAutoFit/>
          </a:bodyPr>
          <a:lstStyle/>
          <a:p>
            <a:pPr fontAlgn="auto"/>
            <a:r>
              <a:rPr lang="en-US" altLang="zh-CN" sz="1400" spc="100" noProof="1" dirty="0">
                <a:solidFill>
                  <a:srgbClr val="304086"/>
                </a:solidFill>
                <a:latin typeface="+mn-lt"/>
                <a:ea typeface="+mn-ea"/>
                <a:cs typeface="+mn-ea"/>
                <a:sym typeface="+mn-lt"/>
              </a:rPr>
              <a:t>2</a:t>
            </a:r>
            <a:endParaRPr lang="en-US" altLang="zh-CN" sz="1400" spc="100" noProof="1" dirty="0">
              <a:solidFill>
                <a:srgbClr val="304086"/>
              </a:solidFill>
              <a:cs typeface="+mn-ea"/>
              <a:sym typeface="+mn-lt"/>
            </a:endParaRPr>
          </a:p>
        </p:txBody>
      </p:sp>
      <p:sp>
        <p:nvSpPr>
          <p:cNvPr id="61" name="文本框 60"/>
          <p:cNvSpPr txBox="1"/>
          <p:nvPr/>
        </p:nvSpPr>
        <p:spPr>
          <a:xfrm>
            <a:off x="4845050" y="6307138"/>
            <a:ext cx="306388" cy="306388"/>
          </a:xfrm>
          <a:prstGeom prst="rect">
            <a:avLst/>
          </a:prstGeom>
          <a:noFill/>
        </p:spPr>
        <p:txBody>
          <a:bodyPr wrap="none" rtlCol="0">
            <a:spAutoFit/>
          </a:bodyPr>
          <a:lstStyle/>
          <a:p>
            <a:pPr fontAlgn="auto"/>
            <a:r>
              <a:rPr lang="en-US" altLang="zh-CN" sz="1400" spc="100" noProof="1" dirty="0">
                <a:solidFill>
                  <a:srgbClr val="304086"/>
                </a:solidFill>
                <a:latin typeface="+mn-lt"/>
                <a:ea typeface="+mn-ea"/>
                <a:cs typeface="+mn-ea"/>
                <a:sym typeface="+mn-lt"/>
              </a:rPr>
              <a:t>4</a:t>
            </a:r>
            <a:endParaRPr lang="en-US" altLang="zh-CN" sz="1400" spc="100" noProof="1" dirty="0">
              <a:solidFill>
                <a:srgbClr val="304086"/>
              </a:solidFill>
              <a:cs typeface="+mn-ea"/>
              <a:sym typeface="+mn-lt"/>
            </a:endParaRPr>
          </a:p>
        </p:txBody>
      </p:sp>
      <p:cxnSp>
        <p:nvCxnSpPr>
          <p:cNvPr id="35" name="Google Shape;355;p19"/>
          <p:cNvCxnSpPr>
            <a:stCxn id="46" idx="5"/>
          </p:cNvCxnSpPr>
          <p:nvPr/>
        </p:nvCxnSpPr>
        <p:spPr>
          <a:xfrm flipH="1">
            <a:off x="5557838" y="3238500"/>
            <a:ext cx="1144587" cy="0"/>
          </a:xfrm>
          <a:prstGeom prst="straightConnector1">
            <a:avLst/>
          </a:prstGeom>
          <a:ln w="9525" cap="flat" cmpd="sng">
            <a:solidFill>
              <a:srgbClr val="BFBFBF"/>
            </a:solidFill>
            <a:prstDash val="dash"/>
            <a:round/>
            <a:headEnd type="none" w="med" len="med"/>
            <a:tailEnd type="oval" w="med" len="med"/>
          </a:ln>
        </p:spPr>
      </p:cxnSp>
      <p:cxnSp>
        <p:nvCxnSpPr>
          <p:cNvPr id="64" name="Google Shape;368;p19"/>
          <p:cNvCxnSpPr>
            <a:stCxn id="46" idx="5"/>
          </p:cNvCxnSpPr>
          <p:nvPr/>
        </p:nvCxnSpPr>
        <p:spPr>
          <a:xfrm flipH="1">
            <a:off x="5559425" y="4281488"/>
            <a:ext cx="801688" cy="0"/>
          </a:xfrm>
          <a:prstGeom prst="straightConnector1">
            <a:avLst/>
          </a:prstGeom>
          <a:ln w="9525" cap="flat" cmpd="sng">
            <a:solidFill>
              <a:srgbClr val="BFBFBF"/>
            </a:solidFill>
            <a:prstDash val="dash"/>
            <a:round/>
            <a:headEnd type="none" w="med" len="med"/>
            <a:tailEnd type="oval" w="med" len="med"/>
          </a:ln>
        </p:spPr>
      </p:cxnSp>
      <p:cxnSp>
        <p:nvCxnSpPr>
          <p:cNvPr id="77" name="Google Shape;380;p19"/>
          <p:cNvCxnSpPr>
            <a:stCxn id="46" idx="5"/>
          </p:cNvCxnSpPr>
          <p:nvPr/>
        </p:nvCxnSpPr>
        <p:spPr>
          <a:xfrm flipH="1">
            <a:off x="5561013" y="5302250"/>
            <a:ext cx="1706562" cy="0"/>
          </a:xfrm>
          <a:prstGeom prst="straightConnector1">
            <a:avLst/>
          </a:prstGeom>
          <a:ln w="9525" cap="flat" cmpd="sng">
            <a:solidFill>
              <a:srgbClr val="BFBFBF"/>
            </a:solidFill>
            <a:prstDash val="dash"/>
            <a:round/>
            <a:headEnd type="none" w="med" len="med"/>
            <a:tailEnd type="oval" w="med" len="med"/>
          </a:ln>
        </p:spPr>
      </p:cxnSp>
      <p:cxnSp>
        <p:nvCxnSpPr>
          <p:cNvPr id="116" name="Google Shape;355;p19"/>
          <p:cNvCxnSpPr>
            <a:stCxn id="46" idx="5"/>
          </p:cNvCxnSpPr>
          <p:nvPr/>
        </p:nvCxnSpPr>
        <p:spPr>
          <a:xfrm flipH="1">
            <a:off x="5557838" y="2417763"/>
            <a:ext cx="3348037" cy="0"/>
          </a:xfrm>
          <a:prstGeom prst="straightConnector1">
            <a:avLst/>
          </a:prstGeom>
          <a:ln w="9525" cap="flat" cmpd="sng">
            <a:solidFill>
              <a:srgbClr val="BFBFBF"/>
            </a:solidFill>
            <a:prstDash val="dash"/>
            <a:round/>
            <a:headEnd type="none" w="med" len="med"/>
            <a:tailEnd type="oval" w="med" len="med"/>
          </a:ln>
        </p:spPr>
      </p:cxnSp>
      <p:grpSp>
        <p:nvGrpSpPr>
          <p:cNvPr id="10" name="组合 9"/>
          <p:cNvGrpSpPr/>
          <p:nvPr/>
        </p:nvGrpSpPr>
        <p:grpSpPr>
          <a:xfrm>
            <a:off x="6764338" y="2017713"/>
            <a:ext cx="3525837" cy="3473450"/>
            <a:chOff x="7392277" y="2017855"/>
            <a:chExt cx="3526554" cy="3473224"/>
          </a:xfrm>
        </p:grpSpPr>
        <p:sp>
          <p:nvSpPr>
            <p:cNvPr id="23" name="Google Shape;330;p19"/>
            <p:cNvSpPr/>
            <p:nvPr/>
          </p:nvSpPr>
          <p:spPr>
            <a:xfrm>
              <a:off x="8613552" y="2499941"/>
              <a:ext cx="390518" cy="1547095"/>
            </a:xfrm>
            <a:custGeom>
              <a:avLst/>
              <a:gdLst/>
              <a:ahLst/>
              <a:cxnLst/>
              <a:rect l="l" t="t" r="r" b="b"/>
              <a:pathLst>
                <a:path w="20335" h="80560" extrusionOk="0">
                  <a:moveTo>
                    <a:pt x="185" y="0"/>
                  </a:moveTo>
                  <a:lnTo>
                    <a:pt x="0" y="51279"/>
                  </a:lnTo>
                  <a:lnTo>
                    <a:pt x="20038" y="80560"/>
                  </a:lnTo>
                  <a:lnTo>
                    <a:pt x="20334" y="29429"/>
                  </a:lnTo>
                  <a:lnTo>
                    <a:pt x="185" y="0"/>
                  </a:lnTo>
                  <a:close/>
                </a:path>
              </a:pathLst>
            </a:custGeom>
            <a:solidFill>
              <a:srgbClr val="304086"/>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24" name="Google Shape;331;p19"/>
            <p:cNvSpPr/>
            <p:nvPr/>
          </p:nvSpPr>
          <p:spPr>
            <a:xfrm>
              <a:off x="8992604" y="3035202"/>
              <a:ext cx="544575" cy="1018152"/>
            </a:xfrm>
            <a:custGeom>
              <a:avLst/>
              <a:gdLst/>
              <a:ahLst/>
              <a:cxnLst/>
              <a:rect l="l" t="t" r="r" b="b"/>
              <a:pathLst>
                <a:path w="28357" h="53017" extrusionOk="0">
                  <a:moveTo>
                    <a:pt x="10463" y="0"/>
                  </a:moveTo>
                  <a:cubicBezTo>
                    <a:pt x="9871" y="0"/>
                    <a:pt x="9243" y="148"/>
                    <a:pt x="8614" y="148"/>
                  </a:cubicBezTo>
                  <a:lnTo>
                    <a:pt x="8023" y="148"/>
                  </a:lnTo>
                  <a:cubicBezTo>
                    <a:pt x="7542" y="148"/>
                    <a:pt x="7099" y="333"/>
                    <a:pt x="6618" y="333"/>
                  </a:cubicBezTo>
                  <a:lnTo>
                    <a:pt x="6027" y="333"/>
                  </a:lnTo>
                  <a:cubicBezTo>
                    <a:pt x="5250" y="481"/>
                    <a:pt x="4622" y="481"/>
                    <a:pt x="3993" y="629"/>
                  </a:cubicBezTo>
                  <a:lnTo>
                    <a:pt x="3697" y="629"/>
                  </a:lnTo>
                  <a:cubicBezTo>
                    <a:pt x="2921" y="776"/>
                    <a:pt x="2329" y="924"/>
                    <a:pt x="1553" y="924"/>
                  </a:cubicBezTo>
                  <a:cubicBezTo>
                    <a:pt x="1405" y="924"/>
                    <a:pt x="1405" y="1072"/>
                    <a:pt x="1220" y="1072"/>
                  </a:cubicBezTo>
                  <a:cubicBezTo>
                    <a:pt x="925" y="1072"/>
                    <a:pt x="629" y="1072"/>
                    <a:pt x="296" y="1257"/>
                  </a:cubicBezTo>
                  <a:lnTo>
                    <a:pt x="0" y="52388"/>
                  </a:lnTo>
                  <a:cubicBezTo>
                    <a:pt x="481" y="52388"/>
                    <a:pt x="925" y="52240"/>
                    <a:pt x="1405" y="52240"/>
                  </a:cubicBezTo>
                  <a:cubicBezTo>
                    <a:pt x="1997" y="52092"/>
                    <a:pt x="2773" y="51907"/>
                    <a:pt x="3549" y="51759"/>
                  </a:cubicBezTo>
                  <a:lnTo>
                    <a:pt x="3845" y="51759"/>
                  </a:lnTo>
                  <a:cubicBezTo>
                    <a:pt x="4474" y="51759"/>
                    <a:pt x="5102" y="51611"/>
                    <a:pt x="5842" y="51611"/>
                  </a:cubicBezTo>
                  <a:cubicBezTo>
                    <a:pt x="6027" y="51611"/>
                    <a:pt x="6174" y="51463"/>
                    <a:pt x="6470" y="51463"/>
                  </a:cubicBezTo>
                  <a:lnTo>
                    <a:pt x="7690" y="51463"/>
                  </a:lnTo>
                  <a:cubicBezTo>
                    <a:pt x="8023" y="51315"/>
                    <a:pt x="8171" y="51315"/>
                    <a:pt x="8467" y="51315"/>
                  </a:cubicBezTo>
                  <a:lnTo>
                    <a:pt x="10315" y="51315"/>
                  </a:lnTo>
                  <a:cubicBezTo>
                    <a:pt x="11091" y="51168"/>
                    <a:pt x="11720" y="51168"/>
                    <a:pt x="12312" y="51168"/>
                  </a:cubicBezTo>
                  <a:lnTo>
                    <a:pt x="14160" y="51168"/>
                  </a:lnTo>
                  <a:cubicBezTo>
                    <a:pt x="14493" y="51168"/>
                    <a:pt x="14641" y="51315"/>
                    <a:pt x="14936" y="51315"/>
                  </a:cubicBezTo>
                  <a:lnTo>
                    <a:pt x="16785" y="51315"/>
                  </a:lnTo>
                  <a:cubicBezTo>
                    <a:pt x="17118" y="51315"/>
                    <a:pt x="17561" y="51315"/>
                    <a:pt x="17857" y="51463"/>
                  </a:cubicBezTo>
                  <a:lnTo>
                    <a:pt x="18634" y="51463"/>
                  </a:lnTo>
                  <a:cubicBezTo>
                    <a:pt x="18966" y="51463"/>
                    <a:pt x="19410" y="51611"/>
                    <a:pt x="19706" y="51611"/>
                  </a:cubicBezTo>
                  <a:lnTo>
                    <a:pt x="20482" y="51611"/>
                  </a:lnTo>
                  <a:cubicBezTo>
                    <a:pt x="20815" y="51759"/>
                    <a:pt x="21111" y="51759"/>
                    <a:pt x="21554" y="51759"/>
                  </a:cubicBezTo>
                  <a:cubicBezTo>
                    <a:pt x="21739" y="51759"/>
                    <a:pt x="22035" y="51907"/>
                    <a:pt x="22331" y="51907"/>
                  </a:cubicBezTo>
                  <a:cubicBezTo>
                    <a:pt x="22663" y="51907"/>
                    <a:pt x="22959" y="52092"/>
                    <a:pt x="23403" y="52092"/>
                  </a:cubicBezTo>
                  <a:cubicBezTo>
                    <a:pt x="23735" y="52092"/>
                    <a:pt x="23883" y="52240"/>
                    <a:pt x="24179" y="52240"/>
                  </a:cubicBezTo>
                  <a:cubicBezTo>
                    <a:pt x="24512" y="52240"/>
                    <a:pt x="24955" y="52388"/>
                    <a:pt x="25251" y="52388"/>
                  </a:cubicBezTo>
                  <a:cubicBezTo>
                    <a:pt x="25436" y="52535"/>
                    <a:pt x="25732" y="52535"/>
                    <a:pt x="26028" y="52535"/>
                  </a:cubicBezTo>
                  <a:cubicBezTo>
                    <a:pt x="26656" y="52683"/>
                    <a:pt x="27433" y="52831"/>
                    <a:pt x="28209" y="53016"/>
                  </a:cubicBezTo>
                  <a:lnTo>
                    <a:pt x="28357" y="1849"/>
                  </a:lnTo>
                  <a:cubicBezTo>
                    <a:pt x="27580" y="1701"/>
                    <a:pt x="26952" y="1553"/>
                    <a:pt x="26176" y="1405"/>
                  </a:cubicBezTo>
                  <a:lnTo>
                    <a:pt x="25880" y="1405"/>
                  </a:lnTo>
                  <a:cubicBezTo>
                    <a:pt x="25732" y="1257"/>
                    <a:pt x="25584" y="1257"/>
                    <a:pt x="25436" y="1257"/>
                  </a:cubicBezTo>
                  <a:cubicBezTo>
                    <a:pt x="25103" y="1072"/>
                    <a:pt x="24660" y="1072"/>
                    <a:pt x="24327" y="1072"/>
                  </a:cubicBezTo>
                  <a:cubicBezTo>
                    <a:pt x="24031" y="924"/>
                    <a:pt x="23883" y="924"/>
                    <a:pt x="23588" y="924"/>
                  </a:cubicBezTo>
                  <a:cubicBezTo>
                    <a:pt x="23255" y="776"/>
                    <a:pt x="22811" y="776"/>
                    <a:pt x="22478" y="776"/>
                  </a:cubicBezTo>
                  <a:cubicBezTo>
                    <a:pt x="22331" y="776"/>
                    <a:pt x="22183" y="629"/>
                    <a:pt x="22035" y="629"/>
                  </a:cubicBezTo>
                  <a:lnTo>
                    <a:pt x="21739" y="629"/>
                  </a:lnTo>
                  <a:cubicBezTo>
                    <a:pt x="21406" y="629"/>
                    <a:pt x="20963" y="481"/>
                    <a:pt x="20630" y="481"/>
                  </a:cubicBezTo>
                  <a:cubicBezTo>
                    <a:pt x="20334" y="481"/>
                    <a:pt x="20186" y="481"/>
                    <a:pt x="19891" y="333"/>
                  </a:cubicBezTo>
                  <a:lnTo>
                    <a:pt x="18781" y="333"/>
                  </a:lnTo>
                  <a:cubicBezTo>
                    <a:pt x="18634" y="333"/>
                    <a:pt x="18486" y="333"/>
                    <a:pt x="18338" y="148"/>
                  </a:cubicBezTo>
                  <a:lnTo>
                    <a:pt x="16193" y="148"/>
                  </a:lnTo>
                  <a:cubicBezTo>
                    <a:pt x="15861" y="0"/>
                    <a:pt x="15417" y="0"/>
                    <a:pt x="15084" y="0"/>
                  </a:cubicBezTo>
                  <a:close/>
                </a:path>
              </a:pathLst>
            </a:custGeom>
            <a:solidFill>
              <a:srgbClr val="304086"/>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25" name="Google Shape;332;p19"/>
            <p:cNvSpPr/>
            <p:nvPr/>
          </p:nvSpPr>
          <p:spPr>
            <a:xfrm>
              <a:off x="8611343" y="2436047"/>
              <a:ext cx="1339765" cy="640423"/>
            </a:xfrm>
            <a:custGeom>
              <a:avLst/>
              <a:gdLst/>
              <a:ahLst/>
              <a:cxnLst/>
              <a:rect l="l" t="t" r="r" b="b"/>
              <a:pathLst>
                <a:path w="69764" h="33348" extrusionOk="0">
                  <a:moveTo>
                    <a:pt x="32337" y="1"/>
                  </a:moveTo>
                  <a:cubicBezTo>
                    <a:pt x="21227" y="1"/>
                    <a:pt x="10286" y="1152"/>
                    <a:pt x="0" y="3327"/>
                  </a:cubicBezTo>
                  <a:lnTo>
                    <a:pt x="20149" y="32756"/>
                  </a:lnTo>
                  <a:cubicBezTo>
                    <a:pt x="24221" y="31969"/>
                    <a:pt x="28554" y="31546"/>
                    <a:pt x="32950" y="31546"/>
                  </a:cubicBezTo>
                  <a:cubicBezTo>
                    <a:pt x="38055" y="31546"/>
                    <a:pt x="43244" y="32116"/>
                    <a:pt x="48210" y="33348"/>
                  </a:cubicBezTo>
                  <a:lnTo>
                    <a:pt x="69764" y="4547"/>
                  </a:lnTo>
                  <a:cubicBezTo>
                    <a:pt x="57534" y="1456"/>
                    <a:pt x="44829" y="1"/>
                    <a:pt x="32337" y="1"/>
                  </a:cubicBezTo>
                  <a:close/>
                </a:path>
              </a:pathLst>
            </a:custGeom>
            <a:solidFill>
              <a:srgbClr val="3F54A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26" name="Google Shape;333;p19"/>
            <p:cNvSpPr/>
            <p:nvPr/>
          </p:nvSpPr>
          <p:spPr>
            <a:xfrm>
              <a:off x="9004666" y="2635542"/>
              <a:ext cx="348634" cy="43095"/>
            </a:xfrm>
            <a:custGeom>
              <a:avLst/>
              <a:gdLst/>
              <a:ahLst/>
              <a:cxnLst/>
              <a:rect l="l" t="t" r="r" b="b"/>
              <a:pathLst>
                <a:path w="18154" h="2244" extrusionOk="0">
                  <a:moveTo>
                    <a:pt x="16785" y="1"/>
                  </a:moveTo>
                  <a:lnTo>
                    <a:pt x="1221" y="925"/>
                  </a:lnTo>
                  <a:cubicBezTo>
                    <a:pt x="444" y="925"/>
                    <a:pt x="1" y="1258"/>
                    <a:pt x="149" y="1554"/>
                  </a:cubicBezTo>
                  <a:cubicBezTo>
                    <a:pt x="149" y="1849"/>
                    <a:pt x="297" y="1849"/>
                    <a:pt x="444" y="2034"/>
                  </a:cubicBezTo>
                  <a:cubicBezTo>
                    <a:pt x="680" y="2139"/>
                    <a:pt x="897" y="2243"/>
                    <a:pt x="1108" y="2243"/>
                  </a:cubicBezTo>
                  <a:cubicBezTo>
                    <a:pt x="1195" y="2243"/>
                    <a:pt x="1282" y="2225"/>
                    <a:pt x="1369" y="2182"/>
                  </a:cubicBezTo>
                  <a:lnTo>
                    <a:pt x="16933" y="1258"/>
                  </a:lnTo>
                  <a:cubicBezTo>
                    <a:pt x="17562" y="1258"/>
                    <a:pt x="18153" y="925"/>
                    <a:pt x="18006" y="629"/>
                  </a:cubicBezTo>
                  <a:cubicBezTo>
                    <a:pt x="18006" y="481"/>
                    <a:pt x="17858" y="334"/>
                    <a:pt x="17710" y="186"/>
                  </a:cubicBezTo>
                  <a:cubicBezTo>
                    <a:pt x="17414" y="1"/>
                    <a:pt x="17081" y="1"/>
                    <a:pt x="16785" y="1"/>
                  </a:cubicBez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27" name="Google Shape;334;p19"/>
            <p:cNvSpPr/>
            <p:nvPr/>
          </p:nvSpPr>
          <p:spPr>
            <a:xfrm>
              <a:off x="9030937" y="2795302"/>
              <a:ext cx="83097" cy="44747"/>
            </a:xfrm>
            <a:custGeom>
              <a:avLst/>
              <a:gdLst/>
              <a:ahLst/>
              <a:cxnLst/>
              <a:rect l="l" t="t" r="r" b="b"/>
              <a:pathLst>
                <a:path w="4327" h="2330" extrusionOk="0">
                  <a:moveTo>
                    <a:pt x="1997" y="0"/>
                  </a:moveTo>
                  <a:cubicBezTo>
                    <a:pt x="925" y="185"/>
                    <a:pt x="1" y="629"/>
                    <a:pt x="149" y="1257"/>
                  </a:cubicBezTo>
                  <a:cubicBezTo>
                    <a:pt x="333" y="1553"/>
                    <a:pt x="481" y="1849"/>
                    <a:pt x="777" y="2034"/>
                  </a:cubicBezTo>
                  <a:cubicBezTo>
                    <a:pt x="1258" y="2329"/>
                    <a:pt x="1849" y="2329"/>
                    <a:pt x="2478" y="2329"/>
                  </a:cubicBezTo>
                  <a:cubicBezTo>
                    <a:pt x="3550" y="2329"/>
                    <a:pt x="4326" y="1701"/>
                    <a:pt x="4178" y="1109"/>
                  </a:cubicBezTo>
                  <a:cubicBezTo>
                    <a:pt x="4178" y="777"/>
                    <a:pt x="4031" y="629"/>
                    <a:pt x="3550" y="333"/>
                  </a:cubicBezTo>
                  <a:cubicBezTo>
                    <a:pt x="3254" y="185"/>
                    <a:pt x="2626" y="0"/>
                    <a:pt x="1997" y="0"/>
                  </a:cubicBez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28" name="Google Shape;335;p19"/>
            <p:cNvSpPr/>
            <p:nvPr/>
          </p:nvSpPr>
          <p:spPr>
            <a:xfrm>
              <a:off x="9220502" y="2783933"/>
              <a:ext cx="83097" cy="45149"/>
            </a:xfrm>
            <a:custGeom>
              <a:avLst/>
              <a:gdLst/>
              <a:ahLst/>
              <a:cxnLst/>
              <a:rect l="l" t="t" r="r" b="b"/>
              <a:pathLst>
                <a:path w="4327" h="2351" extrusionOk="0">
                  <a:moveTo>
                    <a:pt x="1997" y="1"/>
                  </a:moveTo>
                  <a:cubicBezTo>
                    <a:pt x="777" y="149"/>
                    <a:pt x="1" y="777"/>
                    <a:pt x="149" y="1369"/>
                  </a:cubicBezTo>
                  <a:cubicBezTo>
                    <a:pt x="149" y="1516"/>
                    <a:pt x="445" y="1849"/>
                    <a:pt x="777" y="1997"/>
                  </a:cubicBezTo>
                  <a:cubicBezTo>
                    <a:pt x="1102" y="2214"/>
                    <a:pt x="1447" y="2351"/>
                    <a:pt x="1840" y="2351"/>
                  </a:cubicBezTo>
                  <a:cubicBezTo>
                    <a:pt x="1984" y="2351"/>
                    <a:pt x="2135" y="2333"/>
                    <a:pt x="2293" y="2293"/>
                  </a:cubicBezTo>
                  <a:cubicBezTo>
                    <a:pt x="3550" y="2293"/>
                    <a:pt x="4326" y="1701"/>
                    <a:pt x="4142" y="1073"/>
                  </a:cubicBezTo>
                  <a:cubicBezTo>
                    <a:pt x="4142" y="777"/>
                    <a:pt x="3846" y="592"/>
                    <a:pt x="3550" y="444"/>
                  </a:cubicBezTo>
                  <a:cubicBezTo>
                    <a:pt x="3217" y="149"/>
                    <a:pt x="2626" y="1"/>
                    <a:pt x="1997" y="1"/>
                  </a:cubicBez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30" name="Google Shape;336;p19"/>
            <p:cNvSpPr/>
            <p:nvPr/>
          </p:nvSpPr>
          <p:spPr>
            <a:xfrm>
              <a:off x="9043016" y="2695191"/>
              <a:ext cx="269109" cy="39542"/>
            </a:xfrm>
            <a:custGeom>
              <a:avLst/>
              <a:gdLst/>
              <a:ahLst/>
              <a:cxnLst/>
              <a:rect l="l" t="t" r="r" b="b"/>
              <a:pathLst>
                <a:path w="14013" h="2059" extrusionOk="0">
                  <a:moveTo>
                    <a:pt x="12644" y="0"/>
                  </a:moveTo>
                  <a:lnTo>
                    <a:pt x="1220" y="777"/>
                  </a:lnTo>
                  <a:cubicBezTo>
                    <a:pt x="444" y="777"/>
                    <a:pt x="0" y="1073"/>
                    <a:pt x="148" y="1516"/>
                  </a:cubicBezTo>
                  <a:cubicBezTo>
                    <a:pt x="148" y="1701"/>
                    <a:pt x="296" y="1701"/>
                    <a:pt x="444" y="1849"/>
                  </a:cubicBezTo>
                  <a:cubicBezTo>
                    <a:pt x="679" y="1953"/>
                    <a:pt x="896" y="2058"/>
                    <a:pt x="1107" y="2058"/>
                  </a:cubicBezTo>
                  <a:cubicBezTo>
                    <a:pt x="1195" y="2058"/>
                    <a:pt x="1281" y="2040"/>
                    <a:pt x="1368" y="1997"/>
                  </a:cubicBezTo>
                  <a:lnTo>
                    <a:pt x="12792" y="1368"/>
                  </a:lnTo>
                  <a:cubicBezTo>
                    <a:pt x="13384" y="1368"/>
                    <a:pt x="14012" y="1073"/>
                    <a:pt x="13864" y="592"/>
                  </a:cubicBezTo>
                  <a:cubicBezTo>
                    <a:pt x="13864" y="444"/>
                    <a:pt x="13716" y="296"/>
                    <a:pt x="13568" y="296"/>
                  </a:cubicBezTo>
                  <a:cubicBezTo>
                    <a:pt x="13236" y="148"/>
                    <a:pt x="12940" y="0"/>
                    <a:pt x="12644" y="0"/>
                  </a:cubicBez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31" name="Google Shape;337;p19"/>
            <p:cNvSpPr/>
            <p:nvPr/>
          </p:nvSpPr>
          <p:spPr>
            <a:xfrm>
              <a:off x="9087033" y="2614955"/>
              <a:ext cx="435245" cy="170168"/>
            </a:xfrm>
            <a:custGeom>
              <a:avLst/>
              <a:gdLst/>
              <a:ahLst/>
              <a:cxnLst/>
              <a:rect l="l" t="t" r="r" b="b"/>
              <a:pathLst>
                <a:path w="22664" h="8861" extrusionOk="0">
                  <a:moveTo>
                    <a:pt x="21259" y="1"/>
                  </a:moveTo>
                  <a:lnTo>
                    <a:pt x="17266" y="149"/>
                  </a:lnTo>
                  <a:cubicBezTo>
                    <a:pt x="16637" y="149"/>
                    <a:pt x="16046" y="481"/>
                    <a:pt x="15898" y="777"/>
                  </a:cubicBezTo>
                  <a:lnTo>
                    <a:pt x="12201" y="6323"/>
                  </a:lnTo>
                  <a:cubicBezTo>
                    <a:pt x="11868" y="6618"/>
                    <a:pt x="11276" y="6951"/>
                    <a:pt x="10648" y="6951"/>
                  </a:cubicBezTo>
                  <a:lnTo>
                    <a:pt x="1110" y="7543"/>
                  </a:lnTo>
                  <a:cubicBezTo>
                    <a:pt x="481" y="7543"/>
                    <a:pt x="0" y="7875"/>
                    <a:pt x="0" y="8171"/>
                  </a:cubicBezTo>
                  <a:cubicBezTo>
                    <a:pt x="185" y="8467"/>
                    <a:pt x="185" y="8467"/>
                    <a:pt x="481" y="8652"/>
                  </a:cubicBezTo>
                  <a:cubicBezTo>
                    <a:pt x="586" y="8756"/>
                    <a:pt x="764" y="8861"/>
                    <a:pt x="1030" y="8861"/>
                  </a:cubicBezTo>
                  <a:cubicBezTo>
                    <a:pt x="1140" y="8861"/>
                    <a:pt x="1264" y="8843"/>
                    <a:pt x="1405" y="8800"/>
                  </a:cubicBezTo>
                  <a:lnTo>
                    <a:pt x="12349" y="8171"/>
                  </a:lnTo>
                  <a:cubicBezTo>
                    <a:pt x="12940" y="8171"/>
                    <a:pt x="13569" y="7875"/>
                    <a:pt x="13717" y="7543"/>
                  </a:cubicBezTo>
                  <a:lnTo>
                    <a:pt x="17414" y="2182"/>
                  </a:lnTo>
                  <a:cubicBezTo>
                    <a:pt x="17746" y="1701"/>
                    <a:pt x="18338" y="1553"/>
                    <a:pt x="18966" y="1406"/>
                  </a:cubicBezTo>
                  <a:lnTo>
                    <a:pt x="21591" y="1258"/>
                  </a:lnTo>
                  <a:cubicBezTo>
                    <a:pt x="22183" y="1258"/>
                    <a:pt x="22663" y="925"/>
                    <a:pt x="22663" y="629"/>
                  </a:cubicBezTo>
                  <a:cubicBezTo>
                    <a:pt x="22516" y="481"/>
                    <a:pt x="22516" y="333"/>
                    <a:pt x="22183" y="149"/>
                  </a:cubicBezTo>
                  <a:cubicBezTo>
                    <a:pt x="22035" y="1"/>
                    <a:pt x="21739" y="1"/>
                    <a:pt x="21259" y="1"/>
                  </a:cubicBez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39" name="Google Shape;345;p19"/>
            <p:cNvSpPr/>
            <p:nvPr/>
          </p:nvSpPr>
          <p:spPr>
            <a:xfrm>
              <a:off x="7593210" y="2721462"/>
              <a:ext cx="1405098" cy="801604"/>
            </a:xfrm>
            <a:custGeom>
              <a:avLst/>
              <a:gdLst/>
              <a:ahLst/>
              <a:cxnLst/>
              <a:rect l="l" t="t" r="r" b="b"/>
              <a:pathLst>
                <a:path w="73166" h="41741" extrusionOk="0">
                  <a:moveTo>
                    <a:pt x="53016" y="0"/>
                  </a:moveTo>
                  <a:cubicBezTo>
                    <a:pt x="30057" y="4954"/>
                    <a:pt x="10500" y="15121"/>
                    <a:pt x="0" y="29133"/>
                  </a:cubicBezTo>
                  <a:lnTo>
                    <a:pt x="50058" y="41740"/>
                  </a:lnTo>
                  <a:cubicBezTo>
                    <a:pt x="54532" y="35603"/>
                    <a:pt x="63183" y="31278"/>
                    <a:pt x="73165" y="29281"/>
                  </a:cubicBezTo>
                  <a:lnTo>
                    <a:pt x="53016" y="0"/>
                  </a:lnTo>
                  <a:close/>
                </a:path>
              </a:pathLst>
            </a:custGeom>
            <a:solidFill>
              <a:srgbClr val="475DBD"/>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48" name="Google Shape;346;p19"/>
            <p:cNvSpPr/>
            <p:nvPr/>
          </p:nvSpPr>
          <p:spPr>
            <a:xfrm>
              <a:off x="8551694" y="3278020"/>
              <a:ext cx="446614" cy="999677"/>
            </a:xfrm>
            <a:custGeom>
              <a:avLst/>
              <a:gdLst/>
              <a:ahLst/>
              <a:cxnLst/>
              <a:rect l="l" t="t" r="r" b="b"/>
              <a:pathLst>
                <a:path w="23256" h="52055" extrusionOk="0">
                  <a:moveTo>
                    <a:pt x="23255" y="0"/>
                  </a:moveTo>
                  <a:cubicBezTo>
                    <a:pt x="22664" y="148"/>
                    <a:pt x="22035" y="296"/>
                    <a:pt x="21407" y="444"/>
                  </a:cubicBezTo>
                  <a:cubicBezTo>
                    <a:pt x="21259" y="444"/>
                    <a:pt x="21111" y="444"/>
                    <a:pt x="20963" y="629"/>
                  </a:cubicBezTo>
                  <a:cubicBezTo>
                    <a:pt x="20482" y="629"/>
                    <a:pt x="20186" y="776"/>
                    <a:pt x="19743" y="924"/>
                  </a:cubicBezTo>
                  <a:cubicBezTo>
                    <a:pt x="19558" y="924"/>
                    <a:pt x="19262" y="924"/>
                    <a:pt x="19114" y="1072"/>
                  </a:cubicBezTo>
                  <a:cubicBezTo>
                    <a:pt x="18819" y="1072"/>
                    <a:pt x="18338" y="1220"/>
                    <a:pt x="18042" y="1368"/>
                  </a:cubicBezTo>
                  <a:cubicBezTo>
                    <a:pt x="17894" y="1368"/>
                    <a:pt x="17562" y="1368"/>
                    <a:pt x="17414" y="1553"/>
                  </a:cubicBezTo>
                  <a:cubicBezTo>
                    <a:pt x="17266" y="1553"/>
                    <a:pt x="17118" y="1701"/>
                    <a:pt x="16970" y="1701"/>
                  </a:cubicBezTo>
                  <a:cubicBezTo>
                    <a:pt x="16637" y="1701"/>
                    <a:pt x="16489" y="1849"/>
                    <a:pt x="16342" y="1849"/>
                  </a:cubicBezTo>
                  <a:cubicBezTo>
                    <a:pt x="16194" y="1997"/>
                    <a:pt x="16046" y="1997"/>
                    <a:pt x="15861" y="1997"/>
                  </a:cubicBezTo>
                  <a:cubicBezTo>
                    <a:pt x="15417" y="2144"/>
                    <a:pt x="14789" y="2292"/>
                    <a:pt x="14345" y="2625"/>
                  </a:cubicBezTo>
                  <a:lnTo>
                    <a:pt x="14197" y="2625"/>
                  </a:lnTo>
                  <a:cubicBezTo>
                    <a:pt x="13717" y="2773"/>
                    <a:pt x="13273" y="2921"/>
                    <a:pt x="12940" y="3069"/>
                  </a:cubicBezTo>
                  <a:cubicBezTo>
                    <a:pt x="12792" y="3217"/>
                    <a:pt x="12644" y="3217"/>
                    <a:pt x="12497" y="3401"/>
                  </a:cubicBezTo>
                  <a:cubicBezTo>
                    <a:pt x="12164" y="3549"/>
                    <a:pt x="11720" y="3697"/>
                    <a:pt x="11424" y="3845"/>
                  </a:cubicBezTo>
                  <a:cubicBezTo>
                    <a:pt x="11240" y="3845"/>
                    <a:pt x="11092" y="3993"/>
                    <a:pt x="11092" y="3993"/>
                  </a:cubicBezTo>
                  <a:cubicBezTo>
                    <a:pt x="10648" y="4141"/>
                    <a:pt x="10167" y="4474"/>
                    <a:pt x="9724" y="4621"/>
                  </a:cubicBezTo>
                  <a:cubicBezTo>
                    <a:pt x="9576" y="4769"/>
                    <a:pt x="9576" y="4769"/>
                    <a:pt x="9391" y="4769"/>
                  </a:cubicBezTo>
                  <a:cubicBezTo>
                    <a:pt x="9095" y="5065"/>
                    <a:pt x="8652" y="5250"/>
                    <a:pt x="8319" y="5398"/>
                  </a:cubicBezTo>
                  <a:cubicBezTo>
                    <a:pt x="8319" y="5398"/>
                    <a:pt x="8171" y="5546"/>
                    <a:pt x="8023" y="5546"/>
                  </a:cubicBezTo>
                  <a:cubicBezTo>
                    <a:pt x="7875" y="5694"/>
                    <a:pt x="7875" y="5694"/>
                    <a:pt x="7727" y="5694"/>
                  </a:cubicBezTo>
                  <a:cubicBezTo>
                    <a:pt x="7543" y="5841"/>
                    <a:pt x="7395" y="5989"/>
                    <a:pt x="7247" y="5989"/>
                  </a:cubicBezTo>
                  <a:cubicBezTo>
                    <a:pt x="7099" y="6174"/>
                    <a:pt x="6803" y="6322"/>
                    <a:pt x="6618" y="6470"/>
                  </a:cubicBezTo>
                  <a:cubicBezTo>
                    <a:pt x="6322" y="6618"/>
                    <a:pt x="6175" y="6766"/>
                    <a:pt x="5879" y="6914"/>
                  </a:cubicBezTo>
                  <a:cubicBezTo>
                    <a:pt x="5694" y="7098"/>
                    <a:pt x="5546" y="7246"/>
                    <a:pt x="5398" y="7394"/>
                  </a:cubicBezTo>
                  <a:cubicBezTo>
                    <a:pt x="5102" y="7542"/>
                    <a:pt x="4955" y="7690"/>
                    <a:pt x="4622" y="7838"/>
                  </a:cubicBezTo>
                  <a:lnTo>
                    <a:pt x="4178" y="8318"/>
                  </a:lnTo>
                  <a:cubicBezTo>
                    <a:pt x="3845" y="8466"/>
                    <a:pt x="3698" y="8614"/>
                    <a:pt x="3550" y="8762"/>
                  </a:cubicBezTo>
                  <a:cubicBezTo>
                    <a:pt x="3402" y="8947"/>
                    <a:pt x="3106" y="9095"/>
                    <a:pt x="2921" y="9243"/>
                  </a:cubicBezTo>
                  <a:lnTo>
                    <a:pt x="2921" y="9391"/>
                  </a:lnTo>
                  <a:cubicBezTo>
                    <a:pt x="2625" y="9539"/>
                    <a:pt x="2330" y="9871"/>
                    <a:pt x="1997" y="10167"/>
                  </a:cubicBezTo>
                  <a:cubicBezTo>
                    <a:pt x="1997" y="10167"/>
                    <a:pt x="1997" y="10315"/>
                    <a:pt x="1849" y="10315"/>
                  </a:cubicBezTo>
                  <a:cubicBezTo>
                    <a:pt x="1553" y="10611"/>
                    <a:pt x="1405" y="10943"/>
                    <a:pt x="1073" y="11239"/>
                  </a:cubicBezTo>
                  <a:cubicBezTo>
                    <a:pt x="777" y="11535"/>
                    <a:pt x="629" y="11720"/>
                    <a:pt x="481" y="12016"/>
                  </a:cubicBezTo>
                  <a:cubicBezTo>
                    <a:pt x="333" y="12163"/>
                    <a:pt x="148" y="12311"/>
                    <a:pt x="148" y="12459"/>
                  </a:cubicBezTo>
                  <a:lnTo>
                    <a:pt x="0" y="52055"/>
                  </a:lnTo>
                  <a:cubicBezTo>
                    <a:pt x="148" y="51759"/>
                    <a:pt x="481" y="51463"/>
                    <a:pt x="777" y="50983"/>
                  </a:cubicBezTo>
                  <a:lnTo>
                    <a:pt x="925" y="50983"/>
                  </a:lnTo>
                  <a:cubicBezTo>
                    <a:pt x="1073" y="50687"/>
                    <a:pt x="1405" y="50354"/>
                    <a:pt x="1701" y="50058"/>
                  </a:cubicBezTo>
                  <a:cubicBezTo>
                    <a:pt x="1849" y="50058"/>
                    <a:pt x="1849" y="49911"/>
                    <a:pt x="1849" y="49911"/>
                  </a:cubicBezTo>
                  <a:lnTo>
                    <a:pt x="2773" y="48986"/>
                  </a:lnTo>
                  <a:lnTo>
                    <a:pt x="3254" y="48506"/>
                  </a:lnTo>
                  <a:cubicBezTo>
                    <a:pt x="3550" y="48358"/>
                    <a:pt x="3698" y="48210"/>
                    <a:pt x="4030" y="48062"/>
                  </a:cubicBezTo>
                  <a:cubicBezTo>
                    <a:pt x="4178" y="47914"/>
                    <a:pt x="4326" y="47766"/>
                    <a:pt x="4474" y="47581"/>
                  </a:cubicBezTo>
                  <a:cubicBezTo>
                    <a:pt x="4770" y="47434"/>
                    <a:pt x="4955" y="47286"/>
                    <a:pt x="5102" y="47138"/>
                  </a:cubicBezTo>
                  <a:cubicBezTo>
                    <a:pt x="5398" y="46990"/>
                    <a:pt x="5546" y="46842"/>
                    <a:pt x="5694" y="46657"/>
                  </a:cubicBezTo>
                  <a:cubicBezTo>
                    <a:pt x="6027" y="46509"/>
                    <a:pt x="6175" y="46361"/>
                    <a:pt x="6470" y="46213"/>
                  </a:cubicBezTo>
                  <a:cubicBezTo>
                    <a:pt x="6618" y="46066"/>
                    <a:pt x="6803" y="45918"/>
                    <a:pt x="7099" y="45733"/>
                  </a:cubicBezTo>
                  <a:cubicBezTo>
                    <a:pt x="7247" y="45585"/>
                    <a:pt x="7543" y="45437"/>
                    <a:pt x="7875" y="45289"/>
                  </a:cubicBezTo>
                  <a:cubicBezTo>
                    <a:pt x="8023" y="45289"/>
                    <a:pt x="8023" y="45141"/>
                    <a:pt x="8171" y="45141"/>
                  </a:cubicBezTo>
                  <a:cubicBezTo>
                    <a:pt x="8467" y="44993"/>
                    <a:pt x="8947" y="44661"/>
                    <a:pt x="9243" y="44513"/>
                  </a:cubicBezTo>
                  <a:cubicBezTo>
                    <a:pt x="9243" y="44513"/>
                    <a:pt x="9391" y="44365"/>
                    <a:pt x="9576" y="44365"/>
                  </a:cubicBezTo>
                  <a:cubicBezTo>
                    <a:pt x="10020" y="44217"/>
                    <a:pt x="10500" y="43884"/>
                    <a:pt x="10944" y="43736"/>
                  </a:cubicBezTo>
                  <a:cubicBezTo>
                    <a:pt x="10944" y="43589"/>
                    <a:pt x="11092" y="43589"/>
                    <a:pt x="11240" y="43589"/>
                  </a:cubicBezTo>
                  <a:cubicBezTo>
                    <a:pt x="11572" y="43441"/>
                    <a:pt x="11868" y="43293"/>
                    <a:pt x="12349" y="42960"/>
                  </a:cubicBezTo>
                  <a:cubicBezTo>
                    <a:pt x="12497" y="42960"/>
                    <a:pt x="12644" y="42960"/>
                    <a:pt x="12792" y="42812"/>
                  </a:cubicBezTo>
                  <a:cubicBezTo>
                    <a:pt x="13088" y="42664"/>
                    <a:pt x="13569" y="42516"/>
                    <a:pt x="14012" y="42369"/>
                  </a:cubicBezTo>
                  <a:cubicBezTo>
                    <a:pt x="14012" y="42369"/>
                    <a:pt x="14197" y="42369"/>
                    <a:pt x="14197" y="42221"/>
                  </a:cubicBezTo>
                  <a:cubicBezTo>
                    <a:pt x="14641" y="42036"/>
                    <a:pt x="15269" y="41888"/>
                    <a:pt x="15713" y="41740"/>
                  </a:cubicBezTo>
                  <a:cubicBezTo>
                    <a:pt x="15861" y="41740"/>
                    <a:pt x="16046" y="41592"/>
                    <a:pt x="16194" y="41592"/>
                  </a:cubicBezTo>
                  <a:cubicBezTo>
                    <a:pt x="16489" y="41444"/>
                    <a:pt x="16785" y="41444"/>
                    <a:pt x="17266" y="41296"/>
                  </a:cubicBezTo>
                  <a:cubicBezTo>
                    <a:pt x="17414" y="41112"/>
                    <a:pt x="17709" y="41112"/>
                    <a:pt x="17894" y="40964"/>
                  </a:cubicBezTo>
                  <a:cubicBezTo>
                    <a:pt x="18190" y="40964"/>
                    <a:pt x="18486" y="40816"/>
                    <a:pt x="18966" y="40816"/>
                  </a:cubicBezTo>
                  <a:cubicBezTo>
                    <a:pt x="19114" y="40668"/>
                    <a:pt x="19410" y="40668"/>
                    <a:pt x="19558" y="40520"/>
                  </a:cubicBezTo>
                  <a:cubicBezTo>
                    <a:pt x="19891" y="40520"/>
                    <a:pt x="20334" y="40372"/>
                    <a:pt x="20667" y="40372"/>
                  </a:cubicBezTo>
                  <a:cubicBezTo>
                    <a:pt x="20963" y="40187"/>
                    <a:pt x="21111" y="40187"/>
                    <a:pt x="21259" y="40187"/>
                  </a:cubicBezTo>
                  <a:cubicBezTo>
                    <a:pt x="21887" y="40039"/>
                    <a:pt x="22516" y="39891"/>
                    <a:pt x="22959" y="39744"/>
                  </a:cubicBezTo>
                  <a:lnTo>
                    <a:pt x="23255" y="0"/>
                  </a:lnTo>
                  <a:close/>
                </a:path>
              </a:pathLst>
            </a:custGeom>
            <a:solidFill>
              <a:srgbClr val="3F54A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49" name="Google Shape;347;p19"/>
            <p:cNvSpPr/>
            <p:nvPr/>
          </p:nvSpPr>
          <p:spPr>
            <a:xfrm>
              <a:off x="7590367" y="3278058"/>
              <a:ext cx="964187" cy="1002520"/>
            </a:xfrm>
            <a:custGeom>
              <a:avLst/>
              <a:gdLst/>
              <a:ahLst/>
              <a:cxnLst/>
              <a:rect l="l" t="t" r="r" b="b"/>
              <a:pathLst>
                <a:path w="50207" h="52203" extrusionOk="0">
                  <a:moveTo>
                    <a:pt x="148" y="0"/>
                  </a:moveTo>
                  <a:lnTo>
                    <a:pt x="0" y="39744"/>
                  </a:lnTo>
                  <a:lnTo>
                    <a:pt x="50058" y="52203"/>
                  </a:lnTo>
                  <a:lnTo>
                    <a:pt x="50206" y="12607"/>
                  </a:lnTo>
                  <a:lnTo>
                    <a:pt x="148" y="0"/>
                  </a:lnTo>
                  <a:close/>
                </a:path>
              </a:pathLst>
            </a:custGeom>
            <a:solidFill>
              <a:srgbClr val="8BA2F0"/>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51" name="Google Shape;348;p19"/>
            <p:cNvSpPr/>
            <p:nvPr/>
          </p:nvSpPr>
          <p:spPr>
            <a:xfrm>
              <a:off x="8309586" y="3026041"/>
              <a:ext cx="109349" cy="71018"/>
            </a:xfrm>
            <a:custGeom>
              <a:avLst/>
              <a:gdLst/>
              <a:ahLst/>
              <a:cxnLst/>
              <a:rect l="l" t="t" r="r" b="b"/>
              <a:pathLst>
                <a:path w="5694" h="3698" extrusionOk="0">
                  <a:moveTo>
                    <a:pt x="1997" y="1"/>
                  </a:moveTo>
                  <a:lnTo>
                    <a:pt x="0" y="777"/>
                  </a:lnTo>
                  <a:lnTo>
                    <a:pt x="3845" y="3698"/>
                  </a:lnTo>
                  <a:lnTo>
                    <a:pt x="5694" y="2774"/>
                  </a:lnTo>
                  <a:lnTo>
                    <a:pt x="1997" y="1"/>
                  </a:ln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52" name="Google Shape;349;p19"/>
            <p:cNvSpPr/>
            <p:nvPr/>
          </p:nvSpPr>
          <p:spPr>
            <a:xfrm>
              <a:off x="8359287" y="3005243"/>
              <a:ext cx="118586" cy="68387"/>
            </a:xfrm>
            <a:custGeom>
              <a:avLst/>
              <a:gdLst/>
              <a:ahLst/>
              <a:cxnLst/>
              <a:rect l="l" t="t" r="r" b="b"/>
              <a:pathLst>
                <a:path w="6175" h="3561" extrusionOk="0">
                  <a:moveTo>
                    <a:pt x="2865" y="0"/>
                  </a:moveTo>
                  <a:cubicBezTo>
                    <a:pt x="2194" y="0"/>
                    <a:pt x="1511" y="120"/>
                    <a:pt x="925" y="344"/>
                  </a:cubicBezTo>
                  <a:lnTo>
                    <a:pt x="0" y="788"/>
                  </a:lnTo>
                  <a:lnTo>
                    <a:pt x="3882" y="3561"/>
                  </a:lnTo>
                  <a:lnTo>
                    <a:pt x="4622" y="3117"/>
                  </a:lnTo>
                  <a:cubicBezTo>
                    <a:pt x="6027" y="2636"/>
                    <a:pt x="6175" y="1416"/>
                    <a:pt x="5250" y="640"/>
                  </a:cubicBezTo>
                  <a:cubicBezTo>
                    <a:pt x="5102" y="640"/>
                    <a:pt x="5102" y="640"/>
                    <a:pt x="4954" y="492"/>
                  </a:cubicBezTo>
                  <a:cubicBezTo>
                    <a:pt x="4383" y="157"/>
                    <a:pt x="3632" y="0"/>
                    <a:pt x="2865" y="0"/>
                  </a:cubicBez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53" name="Google Shape;350;p19"/>
            <p:cNvSpPr/>
            <p:nvPr/>
          </p:nvSpPr>
          <p:spPr>
            <a:xfrm>
              <a:off x="8235035" y="3053024"/>
              <a:ext cx="127823" cy="76702"/>
            </a:xfrm>
            <a:custGeom>
              <a:avLst/>
              <a:gdLst/>
              <a:ahLst/>
              <a:cxnLst/>
              <a:rect l="l" t="t" r="r" b="b"/>
              <a:pathLst>
                <a:path w="6656" h="3994" extrusionOk="0">
                  <a:moveTo>
                    <a:pt x="2773" y="1"/>
                  </a:moveTo>
                  <a:lnTo>
                    <a:pt x="1" y="1221"/>
                  </a:lnTo>
                  <a:lnTo>
                    <a:pt x="3698" y="3993"/>
                  </a:lnTo>
                  <a:lnTo>
                    <a:pt x="6655" y="2773"/>
                  </a:lnTo>
                  <a:lnTo>
                    <a:pt x="2773" y="1"/>
                  </a:ln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55" name="Google Shape;351;p19"/>
            <p:cNvSpPr/>
            <p:nvPr/>
          </p:nvSpPr>
          <p:spPr>
            <a:xfrm>
              <a:off x="8081671" y="3182959"/>
              <a:ext cx="310302" cy="84269"/>
            </a:xfrm>
            <a:custGeom>
              <a:avLst/>
              <a:gdLst/>
              <a:ahLst/>
              <a:cxnLst/>
              <a:rect l="l" t="t" r="r" b="b"/>
              <a:pathLst>
                <a:path w="16158" h="4388" extrusionOk="0">
                  <a:moveTo>
                    <a:pt x="1517" y="0"/>
                  </a:moveTo>
                  <a:lnTo>
                    <a:pt x="1" y="333"/>
                  </a:lnTo>
                  <a:lnTo>
                    <a:pt x="15233" y="4326"/>
                  </a:lnTo>
                  <a:cubicBezTo>
                    <a:pt x="15330" y="4369"/>
                    <a:pt x="15425" y="4387"/>
                    <a:pt x="15513" y="4387"/>
                  </a:cubicBezTo>
                  <a:cubicBezTo>
                    <a:pt x="15726" y="4387"/>
                    <a:pt x="15905" y="4283"/>
                    <a:pt x="16009" y="4178"/>
                  </a:cubicBezTo>
                  <a:cubicBezTo>
                    <a:pt x="16157" y="4030"/>
                    <a:pt x="16157" y="3845"/>
                    <a:pt x="16009" y="3845"/>
                  </a:cubicBezTo>
                  <a:cubicBezTo>
                    <a:pt x="15861" y="3697"/>
                    <a:pt x="15861" y="3697"/>
                    <a:pt x="15713" y="3697"/>
                  </a:cubicBezTo>
                  <a:lnTo>
                    <a:pt x="2441" y="333"/>
                  </a:lnTo>
                  <a:lnTo>
                    <a:pt x="1517" y="0"/>
                  </a:ln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56" name="Google Shape;352;p19"/>
            <p:cNvSpPr/>
            <p:nvPr/>
          </p:nvSpPr>
          <p:spPr>
            <a:xfrm>
              <a:off x="8158352" y="3085690"/>
              <a:ext cx="127114" cy="79525"/>
            </a:xfrm>
            <a:custGeom>
              <a:avLst/>
              <a:gdLst/>
              <a:ahLst/>
              <a:cxnLst/>
              <a:rect l="l" t="t" r="r" b="b"/>
              <a:pathLst>
                <a:path w="6619" h="4141" extrusionOk="0">
                  <a:moveTo>
                    <a:pt x="2921" y="0"/>
                  </a:moveTo>
                  <a:lnTo>
                    <a:pt x="1" y="1368"/>
                  </a:lnTo>
                  <a:lnTo>
                    <a:pt x="3698" y="4141"/>
                  </a:lnTo>
                  <a:lnTo>
                    <a:pt x="6618" y="2773"/>
                  </a:lnTo>
                  <a:lnTo>
                    <a:pt x="2921" y="0"/>
                  </a:ln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59" name="Google Shape;353;p19"/>
            <p:cNvSpPr/>
            <p:nvPr/>
          </p:nvSpPr>
          <p:spPr>
            <a:xfrm>
              <a:off x="8081671" y="3121179"/>
              <a:ext cx="127114" cy="68174"/>
            </a:xfrm>
            <a:custGeom>
              <a:avLst/>
              <a:gdLst/>
              <a:ahLst/>
              <a:cxnLst/>
              <a:rect l="l" t="t" r="r" b="b"/>
              <a:pathLst>
                <a:path w="6619" h="3550" extrusionOk="0">
                  <a:moveTo>
                    <a:pt x="2922" y="1"/>
                  </a:moveTo>
                  <a:lnTo>
                    <a:pt x="1517" y="592"/>
                  </a:lnTo>
                  <a:lnTo>
                    <a:pt x="1" y="3550"/>
                  </a:lnTo>
                  <a:lnTo>
                    <a:pt x="1517" y="3217"/>
                  </a:lnTo>
                  <a:lnTo>
                    <a:pt x="2441" y="3550"/>
                  </a:lnTo>
                  <a:lnTo>
                    <a:pt x="5214" y="3365"/>
                  </a:lnTo>
                  <a:lnTo>
                    <a:pt x="6619" y="2774"/>
                  </a:lnTo>
                  <a:lnTo>
                    <a:pt x="2922" y="1"/>
                  </a:ln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68" name="Google Shape;361;p19"/>
            <p:cNvSpPr/>
            <p:nvPr/>
          </p:nvSpPr>
          <p:spPr>
            <a:xfrm>
              <a:off x="8489933" y="3739556"/>
              <a:ext cx="64622" cy="712843"/>
            </a:xfrm>
            <a:custGeom>
              <a:avLst/>
              <a:gdLst/>
              <a:ahLst/>
              <a:cxnLst/>
              <a:rect l="l" t="t" r="r" b="b"/>
              <a:pathLst>
                <a:path w="3365" h="37119" extrusionOk="0">
                  <a:moveTo>
                    <a:pt x="3364" y="0"/>
                  </a:moveTo>
                  <a:lnTo>
                    <a:pt x="3364" y="0"/>
                  </a:lnTo>
                  <a:cubicBezTo>
                    <a:pt x="3069" y="296"/>
                    <a:pt x="2921" y="777"/>
                    <a:pt x="2625" y="1072"/>
                  </a:cubicBezTo>
                  <a:cubicBezTo>
                    <a:pt x="2625" y="1220"/>
                    <a:pt x="2440" y="1220"/>
                    <a:pt x="2440" y="1368"/>
                  </a:cubicBezTo>
                  <a:cubicBezTo>
                    <a:pt x="2292" y="1516"/>
                    <a:pt x="2144" y="1701"/>
                    <a:pt x="2144" y="1997"/>
                  </a:cubicBezTo>
                  <a:lnTo>
                    <a:pt x="1996" y="1997"/>
                  </a:lnTo>
                  <a:cubicBezTo>
                    <a:pt x="1849" y="2292"/>
                    <a:pt x="1849" y="2440"/>
                    <a:pt x="1701" y="2625"/>
                  </a:cubicBezTo>
                  <a:cubicBezTo>
                    <a:pt x="1701" y="2773"/>
                    <a:pt x="1516" y="2921"/>
                    <a:pt x="1368" y="3217"/>
                  </a:cubicBezTo>
                  <a:cubicBezTo>
                    <a:pt x="1368" y="3364"/>
                    <a:pt x="1220" y="3549"/>
                    <a:pt x="1220" y="3697"/>
                  </a:cubicBezTo>
                  <a:cubicBezTo>
                    <a:pt x="1220" y="3845"/>
                    <a:pt x="1072" y="3993"/>
                    <a:pt x="1072" y="4141"/>
                  </a:cubicBezTo>
                  <a:lnTo>
                    <a:pt x="1072" y="4289"/>
                  </a:lnTo>
                  <a:cubicBezTo>
                    <a:pt x="924" y="4474"/>
                    <a:pt x="924" y="4622"/>
                    <a:pt x="776" y="4769"/>
                  </a:cubicBezTo>
                  <a:cubicBezTo>
                    <a:pt x="776" y="5065"/>
                    <a:pt x="776" y="5213"/>
                    <a:pt x="592" y="5398"/>
                  </a:cubicBezTo>
                  <a:cubicBezTo>
                    <a:pt x="592" y="5546"/>
                    <a:pt x="592" y="5694"/>
                    <a:pt x="444" y="5842"/>
                  </a:cubicBezTo>
                  <a:lnTo>
                    <a:pt x="444" y="6322"/>
                  </a:lnTo>
                  <a:lnTo>
                    <a:pt x="444" y="6470"/>
                  </a:lnTo>
                  <a:cubicBezTo>
                    <a:pt x="296" y="6618"/>
                    <a:pt x="296" y="6914"/>
                    <a:pt x="296" y="7062"/>
                  </a:cubicBezTo>
                  <a:lnTo>
                    <a:pt x="296" y="7542"/>
                  </a:lnTo>
                  <a:cubicBezTo>
                    <a:pt x="148" y="7838"/>
                    <a:pt x="148" y="7986"/>
                    <a:pt x="148" y="8171"/>
                  </a:cubicBezTo>
                  <a:lnTo>
                    <a:pt x="148" y="8466"/>
                  </a:lnTo>
                  <a:lnTo>
                    <a:pt x="148" y="8910"/>
                  </a:lnTo>
                  <a:lnTo>
                    <a:pt x="7" y="35884"/>
                  </a:lnTo>
                  <a:lnTo>
                    <a:pt x="7" y="35884"/>
                  </a:lnTo>
                  <a:cubicBezTo>
                    <a:pt x="148" y="35562"/>
                    <a:pt x="148" y="35416"/>
                    <a:pt x="148" y="35270"/>
                  </a:cubicBezTo>
                  <a:lnTo>
                    <a:pt x="148" y="34790"/>
                  </a:lnTo>
                  <a:cubicBezTo>
                    <a:pt x="296" y="34494"/>
                    <a:pt x="296" y="34346"/>
                    <a:pt x="296" y="34198"/>
                  </a:cubicBezTo>
                  <a:cubicBezTo>
                    <a:pt x="444" y="34050"/>
                    <a:pt x="444" y="33865"/>
                    <a:pt x="444" y="33570"/>
                  </a:cubicBezTo>
                  <a:cubicBezTo>
                    <a:pt x="444" y="33422"/>
                    <a:pt x="592" y="33274"/>
                    <a:pt x="592" y="33126"/>
                  </a:cubicBezTo>
                  <a:cubicBezTo>
                    <a:pt x="776" y="32793"/>
                    <a:pt x="776" y="32645"/>
                    <a:pt x="776" y="32497"/>
                  </a:cubicBezTo>
                  <a:cubicBezTo>
                    <a:pt x="924" y="32350"/>
                    <a:pt x="924" y="32202"/>
                    <a:pt x="1072" y="32017"/>
                  </a:cubicBezTo>
                  <a:cubicBezTo>
                    <a:pt x="1072" y="31721"/>
                    <a:pt x="1220" y="31573"/>
                    <a:pt x="1220" y="31425"/>
                  </a:cubicBezTo>
                  <a:cubicBezTo>
                    <a:pt x="1368" y="31277"/>
                    <a:pt x="1516" y="31093"/>
                    <a:pt x="1516" y="30797"/>
                  </a:cubicBezTo>
                  <a:cubicBezTo>
                    <a:pt x="1701" y="30649"/>
                    <a:pt x="1701" y="30501"/>
                    <a:pt x="1849" y="30353"/>
                  </a:cubicBezTo>
                  <a:cubicBezTo>
                    <a:pt x="1996" y="30020"/>
                    <a:pt x="2144" y="29873"/>
                    <a:pt x="2292" y="29577"/>
                  </a:cubicBezTo>
                  <a:cubicBezTo>
                    <a:pt x="2292" y="29577"/>
                    <a:pt x="2292" y="29429"/>
                    <a:pt x="2440" y="29244"/>
                  </a:cubicBezTo>
                  <a:cubicBezTo>
                    <a:pt x="2625" y="28948"/>
                    <a:pt x="2921" y="28652"/>
                    <a:pt x="3216" y="28172"/>
                  </a:cubicBezTo>
                  <a:lnTo>
                    <a:pt x="3364" y="0"/>
                  </a:lnTo>
                  <a:close/>
                  <a:moveTo>
                    <a:pt x="7" y="35884"/>
                  </a:moveTo>
                  <a:cubicBezTo>
                    <a:pt x="4" y="35889"/>
                    <a:pt x="2" y="35894"/>
                    <a:pt x="0" y="35899"/>
                  </a:cubicBezTo>
                  <a:lnTo>
                    <a:pt x="0" y="36342"/>
                  </a:lnTo>
                  <a:lnTo>
                    <a:pt x="0" y="37119"/>
                  </a:lnTo>
                  <a:lnTo>
                    <a:pt x="7" y="35884"/>
                  </a:lnTo>
                  <a:close/>
                </a:path>
              </a:pathLst>
            </a:custGeom>
            <a:solidFill>
              <a:srgbClr val="475DBD"/>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69" name="Google Shape;362;p19"/>
            <p:cNvSpPr/>
            <p:nvPr/>
          </p:nvSpPr>
          <p:spPr>
            <a:xfrm>
              <a:off x="7578923" y="4088824"/>
              <a:ext cx="976268" cy="763274"/>
            </a:xfrm>
            <a:custGeom>
              <a:avLst/>
              <a:gdLst/>
              <a:ahLst/>
              <a:cxnLst/>
              <a:rect l="l" t="t" r="r" b="b"/>
              <a:pathLst>
                <a:path w="50836" h="39745" extrusionOk="0">
                  <a:moveTo>
                    <a:pt x="50835" y="1"/>
                  </a:moveTo>
                  <a:lnTo>
                    <a:pt x="148" y="11536"/>
                  </a:lnTo>
                  <a:lnTo>
                    <a:pt x="0" y="39744"/>
                  </a:lnTo>
                  <a:lnTo>
                    <a:pt x="50687" y="28172"/>
                  </a:lnTo>
                  <a:lnTo>
                    <a:pt x="50835" y="1"/>
                  </a:lnTo>
                  <a:close/>
                </a:path>
              </a:pathLst>
            </a:custGeom>
            <a:solidFill>
              <a:srgbClr val="7888CE"/>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70" name="Google Shape;363;p19"/>
            <p:cNvSpPr/>
            <p:nvPr/>
          </p:nvSpPr>
          <p:spPr>
            <a:xfrm>
              <a:off x="7442688" y="3904942"/>
              <a:ext cx="144858" cy="947154"/>
            </a:xfrm>
            <a:custGeom>
              <a:avLst/>
              <a:gdLst/>
              <a:ahLst/>
              <a:cxnLst/>
              <a:rect l="l" t="t" r="r" b="b"/>
              <a:pathLst>
                <a:path w="7543" h="49320" extrusionOk="0">
                  <a:moveTo>
                    <a:pt x="296" y="0"/>
                  </a:moveTo>
                  <a:lnTo>
                    <a:pt x="148" y="28209"/>
                  </a:lnTo>
                  <a:cubicBezTo>
                    <a:pt x="0" y="35455"/>
                    <a:pt x="2625" y="42664"/>
                    <a:pt x="7394" y="49319"/>
                  </a:cubicBezTo>
                  <a:lnTo>
                    <a:pt x="7542" y="21111"/>
                  </a:lnTo>
                  <a:cubicBezTo>
                    <a:pt x="3697" y="15713"/>
                    <a:pt x="1220" y="9871"/>
                    <a:pt x="444" y="4030"/>
                  </a:cubicBezTo>
                  <a:cubicBezTo>
                    <a:pt x="296" y="2625"/>
                    <a:pt x="296" y="1257"/>
                    <a:pt x="296" y="0"/>
                  </a:cubicBezTo>
                  <a:close/>
                </a:path>
              </a:pathLst>
            </a:custGeom>
            <a:solidFill>
              <a:srgbClr val="475DBD"/>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71" name="Google Shape;364;p19"/>
            <p:cNvSpPr/>
            <p:nvPr/>
          </p:nvSpPr>
          <p:spPr>
            <a:xfrm>
              <a:off x="7392277" y="3502460"/>
              <a:ext cx="1168674" cy="813666"/>
            </a:xfrm>
            <a:custGeom>
              <a:avLst/>
              <a:gdLst/>
              <a:ahLst/>
              <a:cxnLst/>
              <a:rect l="l" t="t" r="r" b="b"/>
              <a:pathLst>
                <a:path w="60855" h="42369" extrusionOk="0">
                  <a:moveTo>
                    <a:pt x="10463" y="0"/>
                  </a:moveTo>
                  <a:cubicBezTo>
                    <a:pt x="0" y="14012"/>
                    <a:pt x="777" y="29281"/>
                    <a:pt x="10167" y="42369"/>
                  </a:cubicBezTo>
                  <a:lnTo>
                    <a:pt x="60854" y="30834"/>
                  </a:lnTo>
                  <a:cubicBezTo>
                    <a:pt x="56381" y="25103"/>
                    <a:pt x="55900" y="18485"/>
                    <a:pt x="60521" y="12496"/>
                  </a:cubicBezTo>
                  <a:lnTo>
                    <a:pt x="10463" y="0"/>
                  </a:lnTo>
                  <a:close/>
                </a:path>
              </a:pathLst>
            </a:custGeom>
            <a:solidFill>
              <a:srgbClr val="6275C6"/>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72" name="Google Shape;365;p19"/>
            <p:cNvSpPr/>
            <p:nvPr/>
          </p:nvSpPr>
          <p:spPr>
            <a:xfrm>
              <a:off x="7963103" y="3771531"/>
              <a:ext cx="271951" cy="156938"/>
            </a:xfrm>
            <a:custGeom>
              <a:avLst/>
              <a:gdLst/>
              <a:ahLst/>
              <a:cxnLst/>
              <a:rect l="l" t="t" r="r" b="b"/>
              <a:pathLst>
                <a:path w="14161" h="8172" extrusionOk="0">
                  <a:moveTo>
                    <a:pt x="7290" y="2143"/>
                  </a:moveTo>
                  <a:cubicBezTo>
                    <a:pt x="8080" y="2143"/>
                    <a:pt x="8908" y="2384"/>
                    <a:pt x="9391" y="2626"/>
                  </a:cubicBezTo>
                  <a:cubicBezTo>
                    <a:pt x="10020" y="2959"/>
                    <a:pt x="10316" y="3402"/>
                    <a:pt x="10463" y="3883"/>
                  </a:cubicBezTo>
                  <a:cubicBezTo>
                    <a:pt x="10648" y="4955"/>
                    <a:pt x="9243" y="5879"/>
                    <a:pt x="7395" y="6027"/>
                  </a:cubicBezTo>
                  <a:cubicBezTo>
                    <a:pt x="6323" y="6027"/>
                    <a:pt x="5398" y="5879"/>
                    <a:pt x="4770" y="5399"/>
                  </a:cubicBezTo>
                  <a:cubicBezTo>
                    <a:pt x="4178" y="5103"/>
                    <a:pt x="3846" y="4622"/>
                    <a:pt x="3698" y="4179"/>
                  </a:cubicBezTo>
                  <a:cubicBezTo>
                    <a:pt x="3550" y="3107"/>
                    <a:pt x="4918" y="2182"/>
                    <a:pt x="6766" y="2182"/>
                  </a:cubicBezTo>
                  <a:cubicBezTo>
                    <a:pt x="6936" y="2155"/>
                    <a:pt x="7112" y="2143"/>
                    <a:pt x="7290" y="2143"/>
                  </a:cubicBezTo>
                  <a:close/>
                  <a:moveTo>
                    <a:pt x="7876" y="1"/>
                  </a:moveTo>
                  <a:lnTo>
                    <a:pt x="4918" y="186"/>
                  </a:lnTo>
                  <a:lnTo>
                    <a:pt x="5103" y="925"/>
                  </a:lnTo>
                  <a:cubicBezTo>
                    <a:pt x="4622" y="1110"/>
                    <a:pt x="4178" y="1258"/>
                    <a:pt x="3846" y="1406"/>
                  </a:cubicBezTo>
                  <a:lnTo>
                    <a:pt x="2626" y="777"/>
                  </a:lnTo>
                  <a:lnTo>
                    <a:pt x="777" y="2182"/>
                  </a:lnTo>
                  <a:lnTo>
                    <a:pt x="1849" y="2774"/>
                  </a:lnTo>
                  <a:cubicBezTo>
                    <a:pt x="1701" y="2959"/>
                    <a:pt x="1554" y="3254"/>
                    <a:pt x="1554" y="3402"/>
                  </a:cubicBezTo>
                  <a:lnTo>
                    <a:pt x="1" y="3550"/>
                  </a:lnTo>
                  <a:lnTo>
                    <a:pt x="297" y="5251"/>
                  </a:lnTo>
                  <a:lnTo>
                    <a:pt x="1849" y="5251"/>
                  </a:lnTo>
                  <a:cubicBezTo>
                    <a:pt x="1997" y="5399"/>
                    <a:pt x="2145" y="5731"/>
                    <a:pt x="2478" y="5879"/>
                  </a:cubicBezTo>
                  <a:lnTo>
                    <a:pt x="1554" y="6656"/>
                  </a:lnTo>
                  <a:lnTo>
                    <a:pt x="3846" y="7728"/>
                  </a:lnTo>
                  <a:lnTo>
                    <a:pt x="4770" y="7099"/>
                  </a:lnTo>
                  <a:cubicBezTo>
                    <a:pt x="5251" y="7099"/>
                    <a:pt x="5694" y="7247"/>
                    <a:pt x="6175" y="7247"/>
                  </a:cubicBezTo>
                  <a:lnTo>
                    <a:pt x="6323" y="8171"/>
                  </a:lnTo>
                  <a:lnTo>
                    <a:pt x="9243" y="8024"/>
                  </a:lnTo>
                  <a:lnTo>
                    <a:pt x="9096" y="7099"/>
                  </a:lnTo>
                  <a:cubicBezTo>
                    <a:pt x="9539" y="6951"/>
                    <a:pt x="9872" y="6951"/>
                    <a:pt x="10316" y="6804"/>
                  </a:cubicBezTo>
                  <a:lnTo>
                    <a:pt x="11388" y="7247"/>
                  </a:lnTo>
                  <a:lnTo>
                    <a:pt x="13421" y="5879"/>
                  </a:lnTo>
                  <a:lnTo>
                    <a:pt x="12164" y="5399"/>
                  </a:lnTo>
                  <a:cubicBezTo>
                    <a:pt x="12497" y="5103"/>
                    <a:pt x="12497" y="4955"/>
                    <a:pt x="12645" y="4622"/>
                  </a:cubicBezTo>
                  <a:lnTo>
                    <a:pt x="14161" y="4474"/>
                  </a:lnTo>
                  <a:lnTo>
                    <a:pt x="13865" y="2774"/>
                  </a:lnTo>
                  <a:lnTo>
                    <a:pt x="12312" y="2959"/>
                  </a:lnTo>
                  <a:cubicBezTo>
                    <a:pt x="12164" y="2626"/>
                    <a:pt x="12016" y="2478"/>
                    <a:pt x="11720" y="2182"/>
                  </a:cubicBezTo>
                  <a:lnTo>
                    <a:pt x="12645" y="1554"/>
                  </a:lnTo>
                  <a:lnTo>
                    <a:pt x="10316" y="482"/>
                  </a:lnTo>
                  <a:lnTo>
                    <a:pt x="9391" y="1110"/>
                  </a:lnTo>
                  <a:cubicBezTo>
                    <a:pt x="8948" y="925"/>
                    <a:pt x="8467" y="925"/>
                    <a:pt x="8023" y="777"/>
                  </a:cubicBezTo>
                  <a:lnTo>
                    <a:pt x="7876" y="1"/>
                  </a:ln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73" name="Google Shape;366;p19"/>
            <p:cNvSpPr/>
            <p:nvPr/>
          </p:nvSpPr>
          <p:spPr>
            <a:xfrm>
              <a:off x="7646444" y="3848924"/>
              <a:ext cx="364247" cy="210190"/>
            </a:xfrm>
            <a:custGeom>
              <a:avLst/>
              <a:gdLst/>
              <a:ahLst/>
              <a:cxnLst/>
              <a:rect l="l" t="t" r="r" b="b"/>
              <a:pathLst>
                <a:path w="18967" h="10945" extrusionOk="0">
                  <a:moveTo>
                    <a:pt x="9797" y="2884"/>
                  </a:moveTo>
                  <a:cubicBezTo>
                    <a:pt x="10907" y="2884"/>
                    <a:pt x="11878" y="3176"/>
                    <a:pt x="12645" y="3698"/>
                  </a:cubicBezTo>
                  <a:cubicBezTo>
                    <a:pt x="13421" y="3994"/>
                    <a:pt x="13865" y="4622"/>
                    <a:pt x="14013" y="5214"/>
                  </a:cubicBezTo>
                  <a:cubicBezTo>
                    <a:pt x="14198" y="6619"/>
                    <a:pt x="12497" y="7986"/>
                    <a:pt x="10020" y="8171"/>
                  </a:cubicBezTo>
                  <a:cubicBezTo>
                    <a:pt x="8652" y="8171"/>
                    <a:pt x="7247" y="7839"/>
                    <a:pt x="6323" y="7395"/>
                  </a:cubicBezTo>
                  <a:cubicBezTo>
                    <a:pt x="5546" y="6914"/>
                    <a:pt x="5103" y="6323"/>
                    <a:pt x="5103" y="5694"/>
                  </a:cubicBezTo>
                  <a:cubicBezTo>
                    <a:pt x="4770" y="4289"/>
                    <a:pt x="6619" y="3069"/>
                    <a:pt x="9096" y="2921"/>
                  </a:cubicBezTo>
                  <a:cubicBezTo>
                    <a:pt x="9335" y="2896"/>
                    <a:pt x="9569" y="2884"/>
                    <a:pt x="9797" y="2884"/>
                  </a:cubicBezTo>
                  <a:close/>
                  <a:moveTo>
                    <a:pt x="10648" y="1"/>
                  </a:moveTo>
                  <a:lnTo>
                    <a:pt x="6619" y="297"/>
                  </a:lnTo>
                  <a:lnTo>
                    <a:pt x="6803" y="1369"/>
                  </a:lnTo>
                  <a:cubicBezTo>
                    <a:pt x="6175" y="1517"/>
                    <a:pt x="5694" y="1701"/>
                    <a:pt x="5103" y="1849"/>
                  </a:cubicBezTo>
                  <a:lnTo>
                    <a:pt x="3550" y="1221"/>
                  </a:lnTo>
                  <a:lnTo>
                    <a:pt x="1073" y="2921"/>
                  </a:lnTo>
                  <a:lnTo>
                    <a:pt x="2626" y="3698"/>
                  </a:lnTo>
                  <a:cubicBezTo>
                    <a:pt x="2330" y="3994"/>
                    <a:pt x="2182" y="4289"/>
                    <a:pt x="1997" y="4770"/>
                  </a:cubicBezTo>
                  <a:lnTo>
                    <a:pt x="1" y="4770"/>
                  </a:lnTo>
                  <a:lnTo>
                    <a:pt x="481" y="7247"/>
                  </a:lnTo>
                  <a:lnTo>
                    <a:pt x="2478" y="7062"/>
                  </a:lnTo>
                  <a:cubicBezTo>
                    <a:pt x="2626" y="7395"/>
                    <a:pt x="2922" y="7691"/>
                    <a:pt x="3254" y="7986"/>
                  </a:cubicBezTo>
                  <a:lnTo>
                    <a:pt x="1997" y="8911"/>
                  </a:lnTo>
                  <a:lnTo>
                    <a:pt x="5103" y="10463"/>
                  </a:lnTo>
                  <a:lnTo>
                    <a:pt x="6471" y="9539"/>
                  </a:lnTo>
                  <a:cubicBezTo>
                    <a:pt x="6951" y="9687"/>
                    <a:pt x="7543" y="9687"/>
                    <a:pt x="8171" y="9835"/>
                  </a:cubicBezTo>
                  <a:lnTo>
                    <a:pt x="8319" y="10944"/>
                  </a:lnTo>
                  <a:lnTo>
                    <a:pt x="12497" y="10759"/>
                  </a:lnTo>
                  <a:lnTo>
                    <a:pt x="12164" y="9539"/>
                  </a:lnTo>
                  <a:cubicBezTo>
                    <a:pt x="12793" y="9539"/>
                    <a:pt x="13421" y="9243"/>
                    <a:pt x="13865" y="9096"/>
                  </a:cubicBezTo>
                  <a:lnTo>
                    <a:pt x="15418" y="9835"/>
                  </a:lnTo>
                  <a:lnTo>
                    <a:pt x="18043" y="7986"/>
                  </a:lnTo>
                  <a:lnTo>
                    <a:pt x="16490" y="7247"/>
                  </a:lnTo>
                  <a:cubicBezTo>
                    <a:pt x="16638" y="6914"/>
                    <a:pt x="16970" y="6619"/>
                    <a:pt x="16970" y="6323"/>
                  </a:cubicBezTo>
                  <a:lnTo>
                    <a:pt x="18967" y="6138"/>
                  </a:lnTo>
                  <a:lnTo>
                    <a:pt x="18634" y="3846"/>
                  </a:lnTo>
                  <a:lnTo>
                    <a:pt x="16638" y="3994"/>
                  </a:lnTo>
                  <a:cubicBezTo>
                    <a:pt x="16342" y="3550"/>
                    <a:pt x="16046" y="3217"/>
                    <a:pt x="15713" y="2921"/>
                  </a:cubicBezTo>
                  <a:lnTo>
                    <a:pt x="16970" y="2145"/>
                  </a:lnTo>
                  <a:lnTo>
                    <a:pt x="13865" y="592"/>
                  </a:lnTo>
                  <a:lnTo>
                    <a:pt x="12645" y="1517"/>
                  </a:lnTo>
                  <a:cubicBezTo>
                    <a:pt x="12016" y="1369"/>
                    <a:pt x="11425" y="1221"/>
                    <a:pt x="10796" y="1221"/>
                  </a:cubicBezTo>
                  <a:lnTo>
                    <a:pt x="10648" y="1"/>
                  </a:ln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81" name="Google Shape;374;p19"/>
            <p:cNvSpPr/>
            <p:nvPr/>
          </p:nvSpPr>
          <p:spPr>
            <a:xfrm>
              <a:off x="7584682" y="4529024"/>
              <a:ext cx="946444" cy="876156"/>
            </a:xfrm>
            <a:custGeom>
              <a:avLst/>
              <a:gdLst/>
              <a:ahLst/>
              <a:cxnLst/>
              <a:rect l="l" t="t" r="r" b="b"/>
              <a:pathLst>
                <a:path w="49283" h="45623" extrusionOk="0">
                  <a:moveTo>
                    <a:pt x="148" y="0"/>
                  </a:moveTo>
                  <a:lnTo>
                    <a:pt x="0" y="16822"/>
                  </a:lnTo>
                  <a:cubicBezTo>
                    <a:pt x="4770" y="23292"/>
                    <a:pt x="11535" y="29133"/>
                    <a:pt x="20334" y="34198"/>
                  </a:cubicBezTo>
                  <a:cubicBezTo>
                    <a:pt x="20778" y="34531"/>
                    <a:pt x="21259" y="34827"/>
                    <a:pt x="21850" y="35123"/>
                  </a:cubicBezTo>
                  <a:cubicBezTo>
                    <a:pt x="22035" y="35123"/>
                    <a:pt x="22183" y="35308"/>
                    <a:pt x="22331" y="35455"/>
                  </a:cubicBezTo>
                  <a:cubicBezTo>
                    <a:pt x="22626" y="35603"/>
                    <a:pt x="23107" y="35751"/>
                    <a:pt x="23403" y="35899"/>
                  </a:cubicBezTo>
                  <a:cubicBezTo>
                    <a:pt x="23551" y="36047"/>
                    <a:pt x="23883" y="36232"/>
                    <a:pt x="24031" y="36232"/>
                  </a:cubicBezTo>
                  <a:cubicBezTo>
                    <a:pt x="24327" y="36528"/>
                    <a:pt x="24623" y="36675"/>
                    <a:pt x="24956" y="36823"/>
                  </a:cubicBezTo>
                  <a:cubicBezTo>
                    <a:pt x="25251" y="36971"/>
                    <a:pt x="25547" y="36971"/>
                    <a:pt x="25732" y="37156"/>
                  </a:cubicBezTo>
                  <a:cubicBezTo>
                    <a:pt x="26028" y="37304"/>
                    <a:pt x="26324" y="37452"/>
                    <a:pt x="26656" y="37600"/>
                  </a:cubicBezTo>
                  <a:cubicBezTo>
                    <a:pt x="26952" y="37748"/>
                    <a:pt x="27100" y="37895"/>
                    <a:pt x="27396" y="37895"/>
                  </a:cubicBezTo>
                  <a:cubicBezTo>
                    <a:pt x="27728" y="38080"/>
                    <a:pt x="28024" y="38228"/>
                    <a:pt x="28320" y="38376"/>
                  </a:cubicBezTo>
                  <a:cubicBezTo>
                    <a:pt x="28653" y="38524"/>
                    <a:pt x="28948" y="38672"/>
                    <a:pt x="29096" y="38672"/>
                  </a:cubicBezTo>
                  <a:cubicBezTo>
                    <a:pt x="29429" y="38820"/>
                    <a:pt x="29725" y="39005"/>
                    <a:pt x="30021" y="39152"/>
                  </a:cubicBezTo>
                  <a:cubicBezTo>
                    <a:pt x="30353" y="39300"/>
                    <a:pt x="30649" y="39448"/>
                    <a:pt x="30945" y="39448"/>
                  </a:cubicBezTo>
                  <a:cubicBezTo>
                    <a:pt x="31278" y="39596"/>
                    <a:pt x="31573" y="39744"/>
                    <a:pt x="31869" y="39929"/>
                  </a:cubicBezTo>
                  <a:cubicBezTo>
                    <a:pt x="32202" y="40077"/>
                    <a:pt x="32350" y="40077"/>
                    <a:pt x="32646" y="40225"/>
                  </a:cubicBezTo>
                  <a:cubicBezTo>
                    <a:pt x="32941" y="40373"/>
                    <a:pt x="33274" y="40520"/>
                    <a:pt x="33570" y="40668"/>
                  </a:cubicBezTo>
                  <a:lnTo>
                    <a:pt x="33866" y="40668"/>
                  </a:lnTo>
                  <a:cubicBezTo>
                    <a:pt x="34642" y="41001"/>
                    <a:pt x="35418" y="41297"/>
                    <a:pt x="36047" y="41593"/>
                  </a:cubicBezTo>
                  <a:cubicBezTo>
                    <a:pt x="36343" y="41593"/>
                    <a:pt x="36490" y="41777"/>
                    <a:pt x="36638" y="41777"/>
                  </a:cubicBezTo>
                  <a:cubicBezTo>
                    <a:pt x="37563" y="42073"/>
                    <a:pt x="38339" y="42369"/>
                    <a:pt x="39263" y="42702"/>
                  </a:cubicBezTo>
                  <a:cubicBezTo>
                    <a:pt x="40188" y="42997"/>
                    <a:pt x="40964" y="43293"/>
                    <a:pt x="41740" y="43441"/>
                  </a:cubicBezTo>
                  <a:cubicBezTo>
                    <a:pt x="42036" y="43626"/>
                    <a:pt x="42184" y="43626"/>
                    <a:pt x="42369" y="43774"/>
                  </a:cubicBezTo>
                  <a:cubicBezTo>
                    <a:pt x="43293" y="43922"/>
                    <a:pt x="44217" y="44217"/>
                    <a:pt x="44957" y="44550"/>
                  </a:cubicBezTo>
                  <a:cubicBezTo>
                    <a:pt x="45585" y="44698"/>
                    <a:pt x="46214" y="44846"/>
                    <a:pt x="46657" y="44994"/>
                  </a:cubicBezTo>
                  <a:lnTo>
                    <a:pt x="47138" y="44994"/>
                  </a:lnTo>
                  <a:cubicBezTo>
                    <a:pt x="47730" y="45142"/>
                    <a:pt x="48506" y="45474"/>
                    <a:pt x="49134" y="45622"/>
                  </a:cubicBezTo>
                  <a:lnTo>
                    <a:pt x="49282" y="28838"/>
                  </a:lnTo>
                  <a:cubicBezTo>
                    <a:pt x="48654" y="28653"/>
                    <a:pt x="47914" y="28505"/>
                    <a:pt x="47286" y="28209"/>
                  </a:cubicBezTo>
                  <a:lnTo>
                    <a:pt x="46990" y="28209"/>
                  </a:lnTo>
                  <a:cubicBezTo>
                    <a:pt x="46362" y="28061"/>
                    <a:pt x="45733" y="27913"/>
                    <a:pt x="45289" y="27729"/>
                  </a:cubicBezTo>
                  <a:lnTo>
                    <a:pt x="45142" y="27729"/>
                  </a:lnTo>
                  <a:cubicBezTo>
                    <a:pt x="44365" y="27433"/>
                    <a:pt x="43441" y="27137"/>
                    <a:pt x="42665" y="26989"/>
                  </a:cubicBezTo>
                  <a:cubicBezTo>
                    <a:pt x="42369" y="26804"/>
                    <a:pt x="42184" y="26804"/>
                    <a:pt x="41888" y="26656"/>
                  </a:cubicBezTo>
                  <a:cubicBezTo>
                    <a:pt x="41112" y="26508"/>
                    <a:pt x="40335" y="26213"/>
                    <a:pt x="39596" y="25880"/>
                  </a:cubicBezTo>
                  <a:lnTo>
                    <a:pt x="39411" y="25880"/>
                  </a:lnTo>
                  <a:cubicBezTo>
                    <a:pt x="38487" y="25584"/>
                    <a:pt x="37747" y="25288"/>
                    <a:pt x="36971" y="24956"/>
                  </a:cubicBezTo>
                  <a:cubicBezTo>
                    <a:pt x="36638" y="24956"/>
                    <a:pt x="36490" y="24808"/>
                    <a:pt x="36343" y="24808"/>
                  </a:cubicBezTo>
                  <a:cubicBezTo>
                    <a:pt x="35566" y="24512"/>
                    <a:pt x="34790" y="24216"/>
                    <a:pt x="34050" y="23884"/>
                  </a:cubicBezTo>
                  <a:lnTo>
                    <a:pt x="33866" y="23884"/>
                  </a:lnTo>
                  <a:cubicBezTo>
                    <a:pt x="33570" y="23736"/>
                    <a:pt x="33126" y="23588"/>
                    <a:pt x="32793" y="23440"/>
                  </a:cubicBezTo>
                  <a:cubicBezTo>
                    <a:pt x="32646" y="23440"/>
                    <a:pt x="32350" y="23292"/>
                    <a:pt x="32017" y="23107"/>
                  </a:cubicBezTo>
                  <a:cubicBezTo>
                    <a:pt x="31721" y="22959"/>
                    <a:pt x="31425" y="22811"/>
                    <a:pt x="31093" y="22811"/>
                  </a:cubicBezTo>
                  <a:cubicBezTo>
                    <a:pt x="30797" y="22664"/>
                    <a:pt x="30501" y="22516"/>
                    <a:pt x="30353" y="22368"/>
                  </a:cubicBezTo>
                  <a:cubicBezTo>
                    <a:pt x="29873" y="22183"/>
                    <a:pt x="29577" y="22035"/>
                    <a:pt x="29244" y="22035"/>
                  </a:cubicBezTo>
                  <a:cubicBezTo>
                    <a:pt x="29096" y="21887"/>
                    <a:pt x="28801" y="21739"/>
                    <a:pt x="28505" y="21591"/>
                  </a:cubicBezTo>
                  <a:cubicBezTo>
                    <a:pt x="28172" y="21443"/>
                    <a:pt x="27876" y="21259"/>
                    <a:pt x="27581" y="21111"/>
                  </a:cubicBezTo>
                  <a:cubicBezTo>
                    <a:pt x="27396" y="21111"/>
                    <a:pt x="27100" y="20963"/>
                    <a:pt x="26804" y="20815"/>
                  </a:cubicBezTo>
                  <a:cubicBezTo>
                    <a:pt x="26471" y="20667"/>
                    <a:pt x="26176" y="20519"/>
                    <a:pt x="25880" y="20334"/>
                  </a:cubicBezTo>
                  <a:cubicBezTo>
                    <a:pt x="25732" y="20186"/>
                    <a:pt x="25399" y="20186"/>
                    <a:pt x="25251" y="20039"/>
                  </a:cubicBezTo>
                  <a:cubicBezTo>
                    <a:pt x="24808" y="19891"/>
                    <a:pt x="24475" y="19743"/>
                    <a:pt x="24179" y="19595"/>
                  </a:cubicBezTo>
                  <a:cubicBezTo>
                    <a:pt x="24031" y="19410"/>
                    <a:pt x="23699" y="19262"/>
                    <a:pt x="23551" y="19114"/>
                  </a:cubicBezTo>
                  <a:cubicBezTo>
                    <a:pt x="23255" y="18966"/>
                    <a:pt x="22959" y="18819"/>
                    <a:pt x="22479" y="18671"/>
                  </a:cubicBezTo>
                  <a:cubicBezTo>
                    <a:pt x="22331" y="18486"/>
                    <a:pt x="22183" y="18486"/>
                    <a:pt x="22035" y="18338"/>
                  </a:cubicBezTo>
                  <a:cubicBezTo>
                    <a:pt x="21554" y="18042"/>
                    <a:pt x="20926" y="17746"/>
                    <a:pt x="20482" y="17414"/>
                  </a:cubicBezTo>
                  <a:cubicBezTo>
                    <a:pt x="11683" y="12497"/>
                    <a:pt x="4918" y="6470"/>
                    <a:pt x="148" y="0"/>
                  </a:cubicBezTo>
                  <a:close/>
                </a:path>
              </a:pathLst>
            </a:custGeom>
            <a:solidFill>
              <a:srgbClr val="6275C6"/>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82" name="Google Shape;375;p19"/>
            <p:cNvSpPr/>
            <p:nvPr/>
          </p:nvSpPr>
          <p:spPr>
            <a:xfrm>
              <a:off x="7587525" y="4313265"/>
              <a:ext cx="1357530" cy="775333"/>
            </a:xfrm>
            <a:custGeom>
              <a:avLst/>
              <a:gdLst/>
              <a:ahLst/>
              <a:cxnLst/>
              <a:rect l="l" t="t" r="r" b="b"/>
              <a:pathLst>
                <a:path w="70689" h="40373" extrusionOk="0">
                  <a:moveTo>
                    <a:pt x="50687" y="1"/>
                  </a:moveTo>
                  <a:lnTo>
                    <a:pt x="0" y="11535"/>
                  </a:lnTo>
                  <a:cubicBezTo>
                    <a:pt x="4770" y="18005"/>
                    <a:pt x="11535" y="24032"/>
                    <a:pt x="20334" y="28949"/>
                  </a:cubicBezTo>
                  <a:cubicBezTo>
                    <a:pt x="28357" y="33718"/>
                    <a:pt x="38043" y="37600"/>
                    <a:pt x="49134" y="40373"/>
                  </a:cubicBezTo>
                  <a:lnTo>
                    <a:pt x="70688" y="11388"/>
                  </a:lnTo>
                  <a:cubicBezTo>
                    <a:pt x="66067" y="10315"/>
                    <a:pt x="62074" y="8615"/>
                    <a:pt x="58673" y="6766"/>
                  </a:cubicBezTo>
                  <a:cubicBezTo>
                    <a:pt x="55308" y="4770"/>
                    <a:pt x="52536" y="2478"/>
                    <a:pt x="50687" y="1"/>
                  </a:cubicBezTo>
                  <a:close/>
                </a:path>
              </a:pathLst>
            </a:custGeom>
            <a:solidFill>
              <a:srgbClr val="8BA2F0"/>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83" name="Google Shape;376;p19"/>
            <p:cNvSpPr/>
            <p:nvPr/>
          </p:nvSpPr>
          <p:spPr>
            <a:xfrm>
              <a:off x="8528265" y="4531943"/>
              <a:ext cx="416790" cy="878998"/>
            </a:xfrm>
            <a:custGeom>
              <a:avLst/>
              <a:gdLst/>
              <a:ahLst/>
              <a:cxnLst/>
              <a:rect l="l" t="t" r="r" b="b"/>
              <a:pathLst>
                <a:path w="21703" h="45771" extrusionOk="0">
                  <a:moveTo>
                    <a:pt x="21702" y="1"/>
                  </a:moveTo>
                  <a:lnTo>
                    <a:pt x="148" y="28986"/>
                  </a:lnTo>
                  <a:lnTo>
                    <a:pt x="0" y="45770"/>
                  </a:lnTo>
                  <a:lnTo>
                    <a:pt x="21702" y="16970"/>
                  </a:lnTo>
                  <a:lnTo>
                    <a:pt x="21702" y="1"/>
                  </a:lnTo>
                  <a:close/>
                </a:path>
              </a:pathLst>
            </a:custGeom>
            <a:solidFill>
              <a:srgbClr val="475DBD"/>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84" name="Google Shape;377;p19"/>
            <p:cNvSpPr/>
            <p:nvPr/>
          </p:nvSpPr>
          <p:spPr>
            <a:xfrm>
              <a:off x="8223685" y="4598159"/>
              <a:ext cx="274774" cy="143072"/>
            </a:xfrm>
            <a:custGeom>
              <a:avLst/>
              <a:gdLst/>
              <a:ahLst/>
              <a:cxnLst/>
              <a:rect l="l" t="t" r="r" b="b"/>
              <a:pathLst>
                <a:path w="14308" h="7450" extrusionOk="0">
                  <a:moveTo>
                    <a:pt x="10481" y="1257"/>
                  </a:moveTo>
                  <a:cubicBezTo>
                    <a:pt x="10731" y="1257"/>
                    <a:pt x="10999" y="1340"/>
                    <a:pt x="11239" y="1507"/>
                  </a:cubicBezTo>
                  <a:lnTo>
                    <a:pt x="11387" y="1507"/>
                  </a:lnTo>
                  <a:cubicBezTo>
                    <a:pt x="11683" y="1802"/>
                    <a:pt x="11535" y="2098"/>
                    <a:pt x="11239" y="2246"/>
                  </a:cubicBezTo>
                  <a:lnTo>
                    <a:pt x="8466" y="3799"/>
                  </a:lnTo>
                  <a:cubicBezTo>
                    <a:pt x="8466" y="3799"/>
                    <a:pt x="8318" y="3799"/>
                    <a:pt x="8318" y="3947"/>
                  </a:cubicBezTo>
                  <a:lnTo>
                    <a:pt x="9095" y="5943"/>
                  </a:lnTo>
                  <a:cubicBezTo>
                    <a:pt x="9095" y="6128"/>
                    <a:pt x="8910" y="6276"/>
                    <a:pt x="8762" y="6424"/>
                  </a:cubicBezTo>
                  <a:cubicBezTo>
                    <a:pt x="8614" y="6424"/>
                    <a:pt x="8318" y="6572"/>
                    <a:pt x="7986" y="6572"/>
                  </a:cubicBezTo>
                  <a:cubicBezTo>
                    <a:pt x="7838" y="6572"/>
                    <a:pt x="7542" y="6424"/>
                    <a:pt x="7394" y="6424"/>
                  </a:cubicBezTo>
                  <a:cubicBezTo>
                    <a:pt x="7246" y="6276"/>
                    <a:pt x="7061" y="6128"/>
                    <a:pt x="7061" y="5943"/>
                  </a:cubicBezTo>
                  <a:lnTo>
                    <a:pt x="6322" y="3651"/>
                  </a:lnTo>
                  <a:cubicBezTo>
                    <a:pt x="6322" y="3503"/>
                    <a:pt x="6470" y="3503"/>
                    <a:pt x="6470" y="3355"/>
                  </a:cubicBezTo>
                  <a:cubicBezTo>
                    <a:pt x="6618" y="3170"/>
                    <a:pt x="6618" y="3170"/>
                    <a:pt x="6766" y="3022"/>
                  </a:cubicBezTo>
                  <a:lnTo>
                    <a:pt x="9834" y="1507"/>
                  </a:lnTo>
                  <a:cubicBezTo>
                    <a:pt x="10001" y="1340"/>
                    <a:pt x="10232" y="1257"/>
                    <a:pt x="10481" y="1257"/>
                  </a:cubicBezTo>
                  <a:close/>
                  <a:moveTo>
                    <a:pt x="7209" y="0"/>
                  </a:moveTo>
                  <a:cubicBezTo>
                    <a:pt x="5573" y="0"/>
                    <a:pt x="3919" y="342"/>
                    <a:pt x="2625" y="1026"/>
                  </a:cubicBezTo>
                  <a:cubicBezTo>
                    <a:pt x="148" y="2431"/>
                    <a:pt x="0" y="4723"/>
                    <a:pt x="2440" y="6276"/>
                  </a:cubicBezTo>
                  <a:cubicBezTo>
                    <a:pt x="2440" y="6276"/>
                    <a:pt x="2625" y="6276"/>
                    <a:pt x="2625" y="6424"/>
                  </a:cubicBezTo>
                  <a:cubicBezTo>
                    <a:pt x="3845" y="7108"/>
                    <a:pt x="5462" y="7450"/>
                    <a:pt x="7098" y="7450"/>
                  </a:cubicBezTo>
                  <a:cubicBezTo>
                    <a:pt x="8734" y="7450"/>
                    <a:pt x="10389" y="7108"/>
                    <a:pt x="11683" y="6424"/>
                  </a:cubicBezTo>
                  <a:cubicBezTo>
                    <a:pt x="14160" y="5019"/>
                    <a:pt x="14308" y="2579"/>
                    <a:pt x="11868" y="1174"/>
                  </a:cubicBezTo>
                  <a:cubicBezTo>
                    <a:pt x="11868" y="1026"/>
                    <a:pt x="11683" y="1026"/>
                    <a:pt x="11683" y="1026"/>
                  </a:cubicBezTo>
                  <a:cubicBezTo>
                    <a:pt x="10463" y="342"/>
                    <a:pt x="8845" y="0"/>
                    <a:pt x="7209" y="0"/>
                  </a:cubicBez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85" name="Google Shape;378;p19"/>
            <p:cNvSpPr/>
            <p:nvPr/>
          </p:nvSpPr>
          <p:spPr>
            <a:xfrm>
              <a:off x="8122863" y="4543831"/>
              <a:ext cx="476419" cy="250328"/>
            </a:xfrm>
            <a:custGeom>
              <a:avLst/>
              <a:gdLst/>
              <a:ahLst/>
              <a:cxnLst/>
              <a:rect l="l" t="t" r="r" b="b"/>
              <a:pathLst>
                <a:path w="24808" h="13035" extrusionOk="0">
                  <a:moveTo>
                    <a:pt x="12419" y="1414"/>
                  </a:moveTo>
                  <a:cubicBezTo>
                    <a:pt x="14676" y="1414"/>
                    <a:pt x="16919" y="1913"/>
                    <a:pt x="18633" y="2931"/>
                  </a:cubicBezTo>
                  <a:lnTo>
                    <a:pt x="18781" y="2931"/>
                  </a:lnTo>
                  <a:cubicBezTo>
                    <a:pt x="22183" y="5075"/>
                    <a:pt x="22035" y="8329"/>
                    <a:pt x="18486" y="10177"/>
                  </a:cubicBezTo>
                  <a:cubicBezTo>
                    <a:pt x="16785" y="11101"/>
                    <a:pt x="14548" y="11563"/>
                    <a:pt x="12335" y="11563"/>
                  </a:cubicBezTo>
                  <a:cubicBezTo>
                    <a:pt x="10121" y="11563"/>
                    <a:pt x="7930" y="11101"/>
                    <a:pt x="6322" y="10177"/>
                  </a:cubicBezTo>
                  <a:lnTo>
                    <a:pt x="6174" y="10029"/>
                  </a:lnTo>
                  <a:cubicBezTo>
                    <a:pt x="2773" y="8033"/>
                    <a:pt x="2921" y="4779"/>
                    <a:pt x="6322" y="2783"/>
                  </a:cubicBezTo>
                  <a:cubicBezTo>
                    <a:pt x="8063" y="1876"/>
                    <a:pt x="10248" y="1414"/>
                    <a:pt x="12419" y="1414"/>
                  </a:cubicBezTo>
                  <a:close/>
                  <a:moveTo>
                    <a:pt x="12533" y="1"/>
                  </a:moveTo>
                  <a:cubicBezTo>
                    <a:pt x="9705" y="1"/>
                    <a:pt x="6858" y="620"/>
                    <a:pt x="4622" y="1859"/>
                  </a:cubicBezTo>
                  <a:cubicBezTo>
                    <a:pt x="148" y="4336"/>
                    <a:pt x="0" y="8329"/>
                    <a:pt x="4326" y="10953"/>
                  </a:cubicBezTo>
                  <a:cubicBezTo>
                    <a:pt x="4326" y="11101"/>
                    <a:pt x="4474" y="11101"/>
                    <a:pt x="4474" y="11101"/>
                  </a:cubicBezTo>
                  <a:cubicBezTo>
                    <a:pt x="6701" y="12377"/>
                    <a:pt x="9654" y="13035"/>
                    <a:pt x="12585" y="13035"/>
                  </a:cubicBezTo>
                  <a:cubicBezTo>
                    <a:pt x="15346" y="13035"/>
                    <a:pt x="18088" y="12451"/>
                    <a:pt x="20186" y="11249"/>
                  </a:cubicBezTo>
                  <a:cubicBezTo>
                    <a:pt x="24660" y="8772"/>
                    <a:pt x="24808" y="4631"/>
                    <a:pt x="20630" y="2007"/>
                  </a:cubicBezTo>
                  <a:cubicBezTo>
                    <a:pt x="20482" y="2007"/>
                    <a:pt x="20482" y="2007"/>
                    <a:pt x="20334" y="1859"/>
                  </a:cubicBezTo>
                  <a:cubicBezTo>
                    <a:pt x="18171" y="620"/>
                    <a:pt x="15362" y="1"/>
                    <a:pt x="12533" y="1"/>
                  </a:cubicBez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86" name="Google Shape;384;p19"/>
            <p:cNvSpPr/>
            <p:nvPr/>
          </p:nvSpPr>
          <p:spPr>
            <a:xfrm>
              <a:off x="9309264" y="2017855"/>
              <a:ext cx="19" cy="19"/>
            </a:xfrm>
            <a:custGeom>
              <a:avLst/>
              <a:gdLst/>
              <a:ahLst/>
              <a:cxnLst/>
              <a:rect l="l" t="t" r="r" b="b"/>
              <a:pathLst>
                <a:path w="1" h="1" fill="none" extrusionOk="0">
                  <a:moveTo>
                    <a:pt x="0" y="0"/>
                  </a:moveTo>
                  <a:lnTo>
                    <a:pt x="0" y="0"/>
                  </a:lnTo>
                  <a:close/>
                </a:path>
              </a:pathLst>
            </a:custGeom>
            <a:solidFill>
              <a:schemeClr val="accent4"/>
            </a:solidFill>
            <a:ln w="30500" cap="flat" cmpd="sng">
              <a:solidFill>
                <a:srgbClr val="DA7200"/>
              </a:solidFill>
              <a:prstDash val="solid"/>
              <a:miter lim="36970"/>
              <a:headEnd type="none" w="sm" len="sm"/>
              <a:tailEnd type="none" w="sm" len="sm"/>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87" name="Google Shape;385;p19"/>
            <p:cNvSpPr/>
            <p:nvPr/>
          </p:nvSpPr>
          <p:spPr>
            <a:xfrm>
              <a:off x="9534318" y="2523369"/>
              <a:ext cx="416790" cy="1535745"/>
            </a:xfrm>
            <a:custGeom>
              <a:avLst/>
              <a:gdLst/>
              <a:ahLst/>
              <a:cxnLst/>
              <a:rect l="l" t="t" r="r" b="b"/>
              <a:pathLst>
                <a:path w="21703" h="79969" extrusionOk="0">
                  <a:moveTo>
                    <a:pt x="21703" y="0"/>
                  </a:moveTo>
                  <a:lnTo>
                    <a:pt x="149" y="28801"/>
                  </a:lnTo>
                  <a:lnTo>
                    <a:pt x="1" y="79968"/>
                  </a:lnTo>
                  <a:lnTo>
                    <a:pt x="21555" y="51131"/>
                  </a:lnTo>
                  <a:lnTo>
                    <a:pt x="21703" y="0"/>
                  </a:lnTo>
                  <a:close/>
                </a:path>
              </a:pathLst>
            </a:custGeom>
            <a:solidFill>
              <a:srgbClr val="B26E10"/>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88" name="Google Shape;386;p19"/>
            <p:cNvSpPr/>
            <p:nvPr/>
          </p:nvSpPr>
          <p:spPr>
            <a:xfrm>
              <a:off x="9309264" y="2499940"/>
              <a:ext cx="19" cy="19"/>
            </a:xfrm>
            <a:custGeom>
              <a:avLst/>
              <a:gdLst/>
              <a:ahLst/>
              <a:cxnLst/>
              <a:rect l="l" t="t" r="r" b="b"/>
              <a:pathLst>
                <a:path w="1" h="1" fill="none" extrusionOk="0">
                  <a:moveTo>
                    <a:pt x="0" y="0"/>
                  </a:moveTo>
                  <a:lnTo>
                    <a:pt x="0" y="0"/>
                  </a:lnTo>
                  <a:close/>
                </a:path>
              </a:pathLst>
            </a:custGeom>
            <a:noFill/>
            <a:ln w="30500" cap="flat" cmpd="sng">
              <a:solidFill>
                <a:srgbClr val="DA7200"/>
              </a:solidFill>
              <a:prstDash val="solid"/>
              <a:miter lim="36970"/>
              <a:headEnd type="none" w="sm" len="sm"/>
              <a:tailEnd type="none" w="sm" len="sm"/>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96" name="Google Shape;389;p19"/>
            <p:cNvSpPr/>
            <p:nvPr/>
          </p:nvSpPr>
          <p:spPr>
            <a:xfrm>
              <a:off x="9534318" y="2852012"/>
              <a:ext cx="413948" cy="1461194"/>
            </a:xfrm>
            <a:custGeom>
              <a:avLst/>
              <a:gdLst/>
              <a:ahLst/>
              <a:cxnLst/>
              <a:rect l="l" t="t" r="r" b="b"/>
              <a:pathLst>
                <a:path w="21555" h="76087" extrusionOk="0">
                  <a:moveTo>
                    <a:pt x="149" y="1"/>
                  </a:moveTo>
                  <a:lnTo>
                    <a:pt x="1" y="62555"/>
                  </a:lnTo>
                  <a:cubicBezTo>
                    <a:pt x="592" y="62703"/>
                    <a:pt x="1073" y="62851"/>
                    <a:pt x="1665" y="62999"/>
                  </a:cubicBezTo>
                  <a:cubicBezTo>
                    <a:pt x="2441" y="63295"/>
                    <a:pt x="3069" y="63479"/>
                    <a:pt x="3846" y="63775"/>
                  </a:cubicBezTo>
                  <a:cubicBezTo>
                    <a:pt x="3994" y="63775"/>
                    <a:pt x="4142" y="63923"/>
                    <a:pt x="4290" y="63923"/>
                  </a:cubicBezTo>
                  <a:cubicBezTo>
                    <a:pt x="5066" y="64071"/>
                    <a:pt x="5694" y="64404"/>
                    <a:pt x="6286" y="64699"/>
                  </a:cubicBezTo>
                  <a:lnTo>
                    <a:pt x="6471" y="64699"/>
                  </a:lnTo>
                  <a:cubicBezTo>
                    <a:pt x="6767" y="64847"/>
                    <a:pt x="7062" y="64847"/>
                    <a:pt x="7210" y="64995"/>
                  </a:cubicBezTo>
                  <a:cubicBezTo>
                    <a:pt x="7543" y="65143"/>
                    <a:pt x="7691" y="65143"/>
                    <a:pt x="7839" y="65328"/>
                  </a:cubicBezTo>
                  <a:cubicBezTo>
                    <a:pt x="8134" y="65476"/>
                    <a:pt x="8467" y="65624"/>
                    <a:pt x="8763" y="65624"/>
                  </a:cubicBezTo>
                  <a:cubicBezTo>
                    <a:pt x="8911" y="65772"/>
                    <a:pt x="9244" y="65919"/>
                    <a:pt x="9391" y="65919"/>
                  </a:cubicBezTo>
                  <a:cubicBezTo>
                    <a:pt x="9687" y="66067"/>
                    <a:pt x="9983" y="66252"/>
                    <a:pt x="10316" y="66400"/>
                  </a:cubicBezTo>
                  <a:cubicBezTo>
                    <a:pt x="10464" y="66548"/>
                    <a:pt x="10612" y="66548"/>
                    <a:pt x="10759" y="66696"/>
                  </a:cubicBezTo>
                  <a:cubicBezTo>
                    <a:pt x="11092" y="66844"/>
                    <a:pt x="11536" y="67176"/>
                    <a:pt x="12016" y="67324"/>
                  </a:cubicBezTo>
                  <a:cubicBezTo>
                    <a:pt x="16305" y="69764"/>
                    <a:pt x="19411" y="72870"/>
                    <a:pt x="21407" y="76086"/>
                  </a:cubicBezTo>
                  <a:lnTo>
                    <a:pt x="21555" y="13384"/>
                  </a:lnTo>
                  <a:cubicBezTo>
                    <a:pt x="19706" y="10168"/>
                    <a:pt x="16453" y="7099"/>
                    <a:pt x="12164" y="4622"/>
                  </a:cubicBezTo>
                  <a:cubicBezTo>
                    <a:pt x="11684" y="4474"/>
                    <a:pt x="11388" y="4141"/>
                    <a:pt x="10907" y="3993"/>
                  </a:cubicBezTo>
                  <a:cubicBezTo>
                    <a:pt x="10759" y="3846"/>
                    <a:pt x="10612" y="3846"/>
                    <a:pt x="10464" y="3698"/>
                  </a:cubicBezTo>
                  <a:cubicBezTo>
                    <a:pt x="10168" y="3550"/>
                    <a:pt x="9835" y="3402"/>
                    <a:pt x="9539" y="3217"/>
                  </a:cubicBezTo>
                  <a:cubicBezTo>
                    <a:pt x="9391" y="3217"/>
                    <a:pt x="9059" y="3069"/>
                    <a:pt x="8911" y="3069"/>
                  </a:cubicBezTo>
                  <a:cubicBezTo>
                    <a:pt x="8615" y="2921"/>
                    <a:pt x="8467" y="2773"/>
                    <a:pt x="8134" y="2626"/>
                  </a:cubicBezTo>
                  <a:cubicBezTo>
                    <a:pt x="7839" y="2478"/>
                    <a:pt x="7691" y="2478"/>
                    <a:pt x="7543" y="2293"/>
                  </a:cubicBezTo>
                  <a:cubicBezTo>
                    <a:pt x="7210" y="2293"/>
                    <a:pt x="6914" y="2145"/>
                    <a:pt x="6619" y="1997"/>
                  </a:cubicBezTo>
                  <a:lnTo>
                    <a:pt x="6471" y="1997"/>
                  </a:lnTo>
                  <a:cubicBezTo>
                    <a:pt x="5842" y="1701"/>
                    <a:pt x="5214" y="1553"/>
                    <a:pt x="4622" y="1221"/>
                  </a:cubicBezTo>
                  <a:cubicBezTo>
                    <a:pt x="4290" y="1221"/>
                    <a:pt x="4142" y="1073"/>
                    <a:pt x="3994" y="1073"/>
                  </a:cubicBezTo>
                  <a:cubicBezTo>
                    <a:pt x="3365" y="925"/>
                    <a:pt x="2589" y="629"/>
                    <a:pt x="1849" y="444"/>
                  </a:cubicBezTo>
                  <a:cubicBezTo>
                    <a:pt x="1221" y="296"/>
                    <a:pt x="740" y="149"/>
                    <a:pt x="149" y="1"/>
                  </a:cubicBezTo>
                  <a:close/>
                </a:path>
              </a:pathLst>
            </a:custGeom>
            <a:solidFill>
              <a:srgbClr val="2A3874"/>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97" name="Google Shape;390;p19"/>
            <p:cNvSpPr/>
            <p:nvPr/>
          </p:nvSpPr>
          <p:spPr>
            <a:xfrm>
              <a:off x="9537161" y="2301849"/>
              <a:ext cx="1381669" cy="812973"/>
            </a:xfrm>
            <a:custGeom>
              <a:avLst/>
              <a:gdLst/>
              <a:ahLst/>
              <a:cxnLst/>
              <a:rect l="l" t="t" r="r" b="b"/>
              <a:pathLst>
                <a:path w="71946" h="42333" extrusionOk="0">
                  <a:moveTo>
                    <a:pt x="21555" y="1"/>
                  </a:moveTo>
                  <a:lnTo>
                    <a:pt x="1" y="28949"/>
                  </a:lnTo>
                  <a:cubicBezTo>
                    <a:pt x="4622" y="30021"/>
                    <a:pt x="8615" y="31721"/>
                    <a:pt x="12016" y="33570"/>
                  </a:cubicBezTo>
                  <a:cubicBezTo>
                    <a:pt x="16305" y="36047"/>
                    <a:pt x="19558" y="39116"/>
                    <a:pt x="21407" y="42332"/>
                  </a:cubicBezTo>
                  <a:lnTo>
                    <a:pt x="71946" y="30797"/>
                  </a:lnTo>
                  <a:cubicBezTo>
                    <a:pt x="67324" y="23551"/>
                    <a:pt x="59930" y="16933"/>
                    <a:pt x="50355" y="11388"/>
                  </a:cubicBezTo>
                  <a:cubicBezTo>
                    <a:pt x="42369" y="6618"/>
                    <a:pt x="32646" y="2773"/>
                    <a:pt x="21555" y="1"/>
                  </a:cubicBezTo>
                  <a:close/>
                </a:path>
              </a:pathLst>
            </a:custGeom>
            <a:solidFill>
              <a:srgbClr val="304086"/>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98" name="Google Shape;391;p19"/>
            <p:cNvSpPr/>
            <p:nvPr/>
          </p:nvSpPr>
          <p:spPr>
            <a:xfrm>
              <a:off x="9945406" y="2887521"/>
              <a:ext cx="973425" cy="1425685"/>
            </a:xfrm>
            <a:custGeom>
              <a:avLst/>
              <a:gdLst/>
              <a:ahLst/>
              <a:cxnLst/>
              <a:rect l="l" t="t" r="r" b="b"/>
              <a:pathLst>
                <a:path w="50688" h="74238" extrusionOk="0">
                  <a:moveTo>
                    <a:pt x="50688" y="0"/>
                  </a:moveTo>
                  <a:lnTo>
                    <a:pt x="149" y="11535"/>
                  </a:lnTo>
                  <a:lnTo>
                    <a:pt x="1" y="74237"/>
                  </a:lnTo>
                  <a:lnTo>
                    <a:pt x="1" y="74237"/>
                  </a:lnTo>
                  <a:lnTo>
                    <a:pt x="50503" y="62703"/>
                  </a:lnTo>
                  <a:lnTo>
                    <a:pt x="50688" y="0"/>
                  </a:lnTo>
                  <a:close/>
                </a:path>
              </a:pathLst>
            </a:custGeom>
            <a:solidFill>
              <a:srgbClr val="2A3874"/>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99" name="Google Shape;392;p19"/>
            <p:cNvSpPr/>
            <p:nvPr/>
          </p:nvSpPr>
          <p:spPr>
            <a:xfrm>
              <a:off x="9915600" y="2504914"/>
              <a:ext cx="626942" cy="355721"/>
            </a:xfrm>
            <a:custGeom>
              <a:avLst/>
              <a:gdLst/>
              <a:ahLst/>
              <a:cxnLst/>
              <a:rect l="l" t="t" r="r" b="b"/>
              <a:pathLst>
                <a:path w="32646" h="18523" extrusionOk="0">
                  <a:moveTo>
                    <a:pt x="16253" y="4788"/>
                  </a:moveTo>
                  <a:cubicBezTo>
                    <a:pt x="18217" y="4788"/>
                    <a:pt x="20186" y="5213"/>
                    <a:pt x="21739" y="6063"/>
                  </a:cubicBezTo>
                  <a:cubicBezTo>
                    <a:pt x="24808" y="7912"/>
                    <a:pt x="24808" y="10685"/>
                    <a:pt x="21739" y="12348"/>
                  </a:cubicBezTo>
                  <a:cubicBezTo>
                    <a:pt x="20260" y="13273"/>
                    <a:pt x="18291" y="13735"/>
                    <a:pt x="16309" y="13735"/>
                  </a:cubicBezTo>
                  <a:cubicBezTo>
                    <a:pt x="14326" y="13735"/>
                    <a:pt x="12330" y="13273"/>
                    <a:pt x="10796" y="12348"/>
                  </a:cubicBezTo>
                  <a:cubicBezTo>
                    <a:pt x="7875" y="10685"/>
                    <a:pt x="7875" y="7912"/>
                    <a:pt x="10796" y="6063"/>
                  </a:cubicBezTo>
                  <a:cubicBezTo>
                    <a:pt x="12330" y="5213"/>
                    <a:pt x="14289" y="4788"/>
                    <a:pt x="16253" y="4788"/>
                  </a:cubicBezTo>
                  <a:close/>
                  <a:moveTo>
                    <a:pt x="11701" y="0"/>
                  </a:moveTo>
                  <a:cubicBezTo>
                    <a:pt x="11064" y="0"/>
                    <a:pt x="10407" y="111"/>
                    <a:pt x="9871" y="333"/>
                  </a:cubicBezTo>
                  <a:lnTo>
                    <a:pt x="924" y="5583"/>
                  </a:lnTo>
                  <a:cubicBezTo>
                    <a:pt x="0" y="6211"/>
                    <a:pt x="0" y="6988"/>
                    <a:pt x="924" y="7579"/>
                  </a:cubicBezTo>
                  <a:lnTo>
                    <a:pt x="19262" y="18079"/>
                  </a:lnTo>
                  <a:cubicBezTo>
                    <a:pt x="19724" y="18375"/>
                    <a:pt x="20343" y="18523"/>
                    <a:pt x="20963" y="18523"/>
                  </a:cubicBezTo>
                  <a:cubicBezTo>
                    <a:pt x="21582" y="18523"/>
                    <a:pt x="22201" y="18375"/>
                    <a:pt x="22663" y="18079"/>
                  </a:cubicBezTo>
                  <a:lnTo>
                    <a:pt x="31573" y="12977"/>
                  </a:lnTo>
                  <a:cubicBezTo>
                    <a:pt x="32645" y="12348"/>
                    <a:pt x="32645" y="11424"/>
                    <a:pt x="31573" y="10981"/>
                  </a:cubicBezTo>
                  <a:lnTo>
                    <a:pt x="13421" y="333"/>
                  </a:lnTo>
                  <a:cubicBezTo>
                    <a:pt x="12958" y="111"/>
                    <a:pt x="12339" y="0"/>
                    <a:pt x="11701" y="0"/>
                  </a:cubicBez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00" name="Google Shape;393;p19"/>
            <p:cNvSpPr/>
            <p:nvPr/>
          </p:nvSpPr>
          <p:spPr>
            <a:xfrm>
              <a:off x="10098770" y="2612997"/>
              <a:ext cx="260583" cy="137407"/>
            </a:xfrm>
            <a:custGeom>
              <a:avLst/>
              <a:gdLst/>
              <a:ahLst/>
              <a:cxnLst/>
              <a:rect l="l" t="t" r="r" b="b"/>
              <a:pathLst>
                <a:path w="13569" h="7155" extrusionOk="0">
                  <a:moveTo>
                    <a:pt x="9872" y="1360"/>
                  </a:moveTo>
                  <a:lnTo>
                    <a:pt x="10648" y="1803"/>
                  </a:lnTo>
                  <a:lnTo>
                    <a:pt x="10168" y="2099"/>
                  </a:lnTo>
                  <a:cubicBezTo>
                    <a:pt x="10796" y="2580"/>
                    <a:pt x="10500" y="3023"/>
                    <a:pt x="9724" y="3504"/>
                  </a:cubicBezTo>
                  <a:lnTo>
                    <a:pt x="9576" y="3652"/>
                  </a:lnTo>
                  <a:lnTo>
                    <a:pt x="8652" y="3208"/>
                  </a:lnTo>
                  <a:lnTo>
                    <a:pt x="8800" y="3023"/>
                  </a:lnTo>
                  <a:cubicBezTo>
                    <a:pt x="9243" y="2728"/>
                    <a:pt x="9243" y="2580"/>
                    <a:pt x="8948" y="2432"/>
                  </a:cubicBezTo>
                  <a:cubicBezTo>
                    <a:pt x="8800" y="2265"/>
                    <a:pt x="8643" y="2182"/>
                    <a:pt x="8467" y="2182"/>
                  </a:cubicBezTo>
                  <a:cubicBezTo>
                    <a:pt x="8291" y="2182"/>
                    <a:pt x="8097" y="2265"/>
                    <a:pt x="7875" y="2432"/>
                  </a:cubicBezTo>
                  <a:cubicBezTo>
                    <a:pt x="6655" y="3208"/>
                    <a:pt x="8504" y="4280"/>
                    <a:pt x="6655" y="5353"/>
                  </a:cubicBezTo>
                  <a:cubicBezTo>
                    <a:pt x="6153" y="5640"/>
                    <a:pt x="5588" y="5819"/>
                    <a:pt x="5041" y="5819"/>
                  </a:cubicBezTo>
                  <a:cubicBezTo>
                    <a:pt x="4744" y="5819"/>
                    <a:pt x="4452" y="5766"/>
                    <a:pt x="4178" y="5648"/>
                  </a:cubicBezTo>
                  <a:lnTo>
                    <a:pt x="3698" y="5796"/>
                  </a:lnTo>
                  <a:lnTo>
                    <a:pt x="2773" y="5353"/>
                  </a:lnTo>
                  <a:lnTo>
                    <a:pt x="3254" y="5205"/>
                  </a:lnTo>
                  <a:cubicBezTo>
                    <a:pt x="2773" y="4724"/>
                    <a:pt x="2958" y="4132"/>
                    <a:pt x="3698" y="3652"/>
                  </a:cubicBezTo>
                  <a:lnTo>
                    <a:pt x="4178" y="3356"/>
                  </a:lnTo>
                  <a:lnTo>
                    <a:pt x="5103" y="3948"/>
                  </a:lnTo>
                  <a:lnTo>
                    <a:pt x="4622" y="4280"/>
                  </a:lnTo>
                  <a:cubicBezTo>
                    <a:pt x="4178" y="4428"/>
                    <a:pt x="4178" y="4724"/>
                    <a:pt x="4474" y="4872"/>
                  </a:cubicBezTo>
                  <a:cubicBezTo>
                    <a:pt x="4640" y="4964"/>
                    <a:pt x="4835" y="5011"/>
                    <a:pt x="5047" y="5011"/>
                  </a:cubicBezTo>
                  <a:cubicBezTo>
                    <a:pt x="5260" y="5011"/>
                    <a:pt x="5491" y="4964"/>
                    <a:pt x="5731" y="4872"/>
                  </a:cubicBezTo>
                  <a:cubicBezTo>
                    <a:pt x="6951" y="4132"/>
                    <a:pt x="5103" y="2875"/>
                    <a:pt x="6803" y="1951"/>
                  </a:cubicBezTo>
                  <a:cubicBezTo>
                    <a:pt x="7400" y="1665"/>
                    <a:pt x="7935" y="1502"/>
                    <a:pt x="8488" y="1502"/>
                  </a:cubicBezTo>
                  <a:cubicBezTo>
                    <a:pt x="8792" y="1502"/>
                    <a:pt x="9101" y="1551"/>
                    <a:pt x="9428" y="1655"/>
                  </a:cubicBezTo>
                  <a:lnTo>
                    <a:pt x="9872" y="1360"/>
                  </a:lnTo>
                  <a:close/>
                  <a:moveTo>
                    <a:pt x="6725" y="1"/>
                  </a:moveTo>
                  <a:cubicBezTo>
                    <a:pt x="5149" y="1"/>
                    <a:pt x="3568" y="343"/>
                    <a:pt x="2330" y="1027"/>
                  </a:cubicBezTo>
                  <a:cubicBezTo>
                    <a:pt x="1" y="2432"/>
                    <a:pt x="1" y="4724"/>
                    <a:pt x="2330" y="6129"/>
                  </a:cubicBezTo>
                  <a:cubicBezTo>
                    <a:pt x="3568" y="6813"/>
                    <a:pt x="5186" y="7155"/>
                    <a:pt x="6780" y="7155"/>
                  </a:cubicBezTo>
                  <a:cubicBezTo>
                    <a:pt x="8374" y="7155"/>
                    <a:pt x="9946" y="6813"/>
                    <a:pt x="11092" y="6129"/>
                  </a:cubicBezTo>
                  <a:cubicBezTo>
                    <a:pt x="13569" y="4724"/>
                    <a:pt x="13569" y="2432"/>
                    <a:pt x="11092" y="1027"/>
                  </a:cubicBezTo>
                  <a:cubicBezTo>
                    <a:pt x="9872" y="343"/>
                    <a:pt x="8301" y="1"/>
                    <a:pt x="6725" y="1"/>
                  </a:cubicBez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08" name="Google Shape;401;p19"/>
            <p:cNvSpPr/>
            <p:nvPr/>
          </p:nvSpPr>
          <p:spPr>
            <a:xfrm>
              <a:off x="8531108" y="4751331"/>
              <a:ext cx="1405098" cy="643190"/>
            </a:xfrm>
            <a:custGeom>
              <a:avLst/>
              <a:gdLst/>
              <a:ahLst/>
              <a:cxnLst/>
              <a:rect l="l" t="t" r="r" b="b"/>
              <a:pathLst>
                <a:path w="73166" h="33492" extrusionOk="0">
                  <a:moveTo>
                    <a:pt x="52979" y="1"/>
                  </a:moveTo>
                  <a:cubicBezTo>
                    <a:pt x="47985" y="1278"/>
                    <a:pt x="42483" y="1978"/>
                    <a:pt x="36868" y="1978"/>
                  </a:cubicBezTo>
                  <a:cubicBezTo>
                    <a:pt x="31759" y="1978"/>
                    <a:pt x="26556" y="1399"/>
                    <a:pt x="21554" y="148"/>
                  </a:cubicBezTo>
                  <a:lnTo>
                    <a:pt x="0" y="28949"/>
                  </a:lnTo>
                  <a:cubicBezTo>
                    <a:pt x="12145" y="32031"/>
                    <a:pt x="24759" y="33491"/>
                    <a:pt x="37162" y="33491"/>
                  </a:cubicBezTo>
                  <a:cubicBezTo>
                    <a:pt x="49604" y="33491"/>
                    <a:pt x="61834" y="32022"/>
                    <a:pt x="73165" y="29244"/>
                  </a:cubicBezTo>
                  <a:lnTo>
                    <a:pt x="52979" y="1"/>
                  </a:lnTo>
                  <a:close/>
                </a:path>
              </a:pathLst>
            </a:custGeom>
            <a:solidFill>
              <a:srgbClr val="7888CE"/>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09" name="Google Shape;402;p19"/>
            <p:cNvSpPr/>
            <p:nvPr/>
          </p:nvSpPr>
          <p:spPr>
            <a:xfrm>
              <a:off x="8528266" y="5301495"/>
              <a:ext cx="1407941" cy="189584"/>
            </a:xfrm>
            <a:custGeom>
              <a:avLst/>
              <a:gdLst/>
              <a:ahLst/>
              <a:cxnLst/>
              <a:rect l="l" t="t" r="r" b="b"/>
              <a:pathLst>
                <a:path w="73314" h="9872" extrusionOk="0">
                  <a:moveTo>
                    <a:pt x="148" y="1"/>
                  </a:moveTo>
                  <a:lnTo>
                    <a:pt x="0" y="5398"/>
                  </a:lnTo>
                  <a:cubicBezTo>
                    <a:pt x="925" y="5546"/>
                    <a:pt x="1849" y="5842"/>
                    <a:pt x="2625" y="5990"/>
                  </a:cubicBezTo>
                  <a:cubicBezTo>
                    <a:pt x="2921" y="5990"/>
                    <a:pt x="3217" y="6175"/>
                    <a:pt x="3550" y="6175"/>
                  </a:cubicBezTo>
                  <a:cubicBezTo>
                    <a:pt x="4141" y="6323"/>
                    <a:pt x="4770" y="6470"/>
                    <a:pt x="5398" y="6618"/>
                  </a:cubicBezTo>
                  <a:lnTo>
                    <a:pt x="5842" y="6618"/>
                  </a:lnTo>
                  <a:cubicBezTo>
                    <a:pt x="5990" y="6766"/>
                    <a:pt x="6175" y="6766"/>
                    <a:pt x="6322" y="6766"/>
                  </a:cubicBezTo>
                  <a:cubicBezTo>
                    <a:pt x="6766" y="6914"/>
                    <a:pt x="7099" y="6914"/>
                    <a:pt x="7542" y="7099"/>
                  </a:cubicBezTo>
                  <a:cubicBezTo>
                    <a:pt x="7838" y="7099"/>
                    <a:pt x="8319" y="7247"/>
                    <a:pt x="8615" y="7247"/>
                  </a:cubicBezTo>
                  <a:cubicBezTo>
                    <a:pt x="9095" y="7395"/>
                    <a:pt x="9391" y="7395"/>
                    <a:pt x="9872" y="7395"/>
                  </a:cubicBezTo>
                  <a:cubicBezTo>
                    <a:pt x="10167" y="7543"/>
                    <a:pt x="10611" y="7543"/>
                    <a:pt x="10944" y="7691"/>
                  </a:cubicBezTo>
                  <a:cubicBezTo>
                    <a:pt x="11387" y="7691"/>
                    <a:pt x="11720" y="7838"/>
                    <a:pt x="12164" y="7838"/>
                  </a:cubicBezTo>
                  <a:cubicBezTo>
                    <a:pt x="12644" y="7838"/>
                    <a:pt x="12940" y="8023"/>
                    <a:pt x="13384" y="8023"/>
                  </a:cubicBezTo>
                  <a:cubicBezTo>
                    <a:pt x="13717" y="8171"/>
                    <a:pt x="14160" y="8171"/>
                    <a:pt x="14493" y="8171"/>
                  </a:cubicBezTo>
                  <a:cubicBezTo>
                    <a:pt x="14789" y="8319"/>
                    <a:pt x="14937" y="8319"/>
                    <a:pt x="15084" y="8319"/>
                  </a:cubicBezTo>
                  <a:lnTo>
                    <a:pt x="15713" y="8319"/>
                  </a:lnTo>
                  <a:cubicBezTo>
                    <a:pt x="16009" y="8467"/>
                    <a:pt x="16341" y="8467"/>
                    <a:pt x="16785" y="8467"/>
                  </a:cubicBezTo>
                  <a:cubicBezTo>
                    <a:pt x="17081" y="8615"/>
                    <a:pt x="17562" y="8615"/>
                    <a:pt x="18005" y="8615"/>
                  </a:cubicBezTo>
                  <a:cubicBezTo>
                    <a:pt x="18338" y="8763"/>
                    <a:pt x="18634" y="8763"/>
                    <a:pt x="19114" y="8763"/>
                  </a:cubicBezTo>
                  <a:cubicBezTo>
                    <a:pt x="19410" y="8763"/>
                    <a:pt x="19854" y="8948"/>
                    <a:pt x="20334" y="8948"/>
                  </a:cubicBezTo>
                  <a:cubicBezTo>
                    <a:pt x="20630" y="8948"/>
                    <a:pt x="20963" y="9095"/>
                    <a:pt x="21406" y="9095"/>
                  </a:cubicBezTo>
                  <a:cubicBezTo>
                    <a:pt x="21702" y="9095"/>
                    <a:pt x="22183" y="9095"/>
                    <a:pt x="22479" y="9243"/>
                  </a:cubicBezTo>
                  <a:lnTo>
                    <a:pt x="24179" y="9243"/>
                  </a:lnTo>
                  <a:cubicBezTo>
                    <a:pt x="24327" y="9391"/>
                    <a:pt x="24660" y="9391"/>
                    <a:pt x="24808" y="9391"/>
                  </a:cubicBezTo>
                  <a:lnTo>
                    <a:pt x="25880" y="9391"/>
                  </a:lnTo>
                  <a:cubicBezTo>
                    <a:pt x="26324" y="9539"/>
                    <a:pt x="26804" y="9539"/>
                    <a:pt x="27100" y="9539"/>
                  </a:cubicBezTo>
                  <a:lnTo>
                    <a:pt x="28172" y="9539"/>
                  </a:lnTo>
                  <a:cubicBezTo>
                    <a:pt x="28653" y="9539"/>
                    <a:pt x="29096" y="9687"/>
                    <a:pt x="29429" y="9687"/>
                  </a:cubicBezTo>
                  <a:lnTo>
                    <a:pt x="31721" y="9687"/>
                  </a:lnTo>
                  <a:cubicBezTo>
                    <a:pt x="32202" y="9687"/>
                    <a:pt x="32498" y="9687"/>
                    <a:pt x="32793" y="9872"/>
                  </a:cubicBezTo>
                  <a:lnTo>
                    <a:pt x="41112" y="9872"/>
                  </a:lnTo>
                  <a:cubicBezTo>
                    <a:pt x="41445" y="9872"/>
                    <a:pt x="41888" y="9687"/>
                    <a:pt x="42221" y="9687"/>
                  </a:cubicBezTo>
                  <a:lnTo>
                    <a:pt x="44809" y="9687"/>
                  </a:lnTo>
                  <a:cubicBezTo>
                    <a:pt x="45142" y="9687"/>
                    <a:pt x="45437" y="9687"/>
                    <a:pt x="45733" y="9539"/>
                  </a:cubicBezTo>
                  <a:lnTo>
                    <a:pt x="47286" y="9539"/>
                  </a:lnTo>
                  <a:cubicBezTo>
                    <a:pt x="47582" y="9539"/>
                    <a:pt x="47914" y="9539"/>
                    <a:pt x="48210" y="9391"/>
                  </a:cubicBezTo>
                  <a:lnTo>
                    <a:pt x="49763" y="9391"/>
                  </a:lnTo>
                  <a:cubicBezTo>
                    <a:pt x="50059" y="9391"/>
                    <a:pt x="50355" y="9243"/>
                    <a:pt x="50687" y="9243"/>
                  </a:cubicBezTo>
                  <a:cubicBezTo>
                    <a:pt x="51131" y="9243"/>
                    <a:pt x="51759" y="9243"/>
                    <a:pt x="52203" y="9095"/>
                  </a:cubicBezTo>
                  <a:lnTo>
                    <a:pt x="53127" y="9095"/>
                  </a:lnTo>
                  <a:cubicBezTo>
                    <a:pt x="54052" y="8948"/>
                    <a:pt x="54828" y="8948"/>
                    <a:pt x="55752" y="8763"/>
                  </a:cubicBezTo>
                  <a:cubicBezTo>
                    <a:pt x="56085" y="8763"/>
                    <a:pt x="56233" y="8763"/>
                    <a:pt x="56381" y="8615"/>
                  </a:cubicBezTo>
                  <a:cubicBezTo>
                    <a:pt x="57157" y="8615"/>
                    <a:pt x="57934" y="8467"/>
                    <a:pt x="58525" y="8467"/>
                  </a:cubicBezTo>
                  <a:cubicBezTo>
                    <a:pt x="58858" y="8319"/>
                    <a:pt x="59154" y="8319"/>
                    <a:pt x="59449" y="8319"/>
                  </a:cubicBezTo>
                  <a:cubicBezTo>
                    <a:pt x="60078" y="8171"/>
                    <a:pt x="60854" y="8023"/>
                    <a:pt x="61446" y="8023"/>
                  </a:cubicBezTo>
                  <a:cubicBezTo>
                    <a:pt x="61778" y="8023"/>
                    <a:pt x="61926" y="7838"/>
                    <a:pt x="62074" y="7838"/>
                  </a:cubicBezTo>
                  <a:cubicBezTo>
                    <a:pt x="62999" y="7691"/>
                    <a:pt x="63923" y="7543"/>
                    <a:pt x="64699" y="7395"/>
                  </a:cubicBezTo>
                  <a:lnTo>
                    <a:pt x="65143" y="7395"/>
                  </a:lnTo>
                  <a:cubicBezTo>
                    <a:pt x="66400" y="7099"/>
                    <a:pt x="67768" y="6914"/>
                    <a:pt x="69025" y="6618"/>
                  </a:cubicBezTo>
                  <a:lnTo>
                    <a:pt x="69173" y="6618"/>
                  </a:lnTo>
                  <a:cubicBezTo>
                    <a:pt x="70541" y="6323"/>
                    <a:pt x="71798" y="5990"/>
                    <a:pt x="73165" y="5694"/>
                  </a:cubicBezTo>
                  <a:lnTo>
                    <a:pt x="73313" y="296"/>
                  </a:lnTo>
                  <a:lnTo>
                    <a:pt x="73313" y="296"/>
                  </a:lnTo>
                  <a:cubicBezTo>
                    <a:pt x="72093" y="629"/>
                    <a:pt x="70688" y="925"/>
                    <a:pt x="69468" y="1221"/>
                  </a:cubicBezTo>
                  <a:cubicBezTo>
                    <a:pt x="69320" y="1221"/>
                    <a:pt x="69320" y="1221"/>
                    <a:pt x="69173" y="1369"/>
                  </a:cubicBezTo>
                  <a:cubicBezTo>
                    <a:pt x="67916" y="1553"/>
                    <a:pt x="66696" y="1849"/>
                    <a:pt x="65328" y="1997"/>
                  </a:cubicBezTo>
                  <a:cubicBezTo>
                    <a:pt x="65143" y="2145"/>
                    <a:pt x="64995" y="2145"/>
                    <a:pt x="64995" y="2145"/>
                  </a:cubicBezTo>
                  <a:cubicBezTo>
                    <a:pt x="64071" y="2293"/>
                    <a:pt x="63146" y="2478"/>
                    <a:pt x="62222" y="2626"/>
                  </a:cubicBezTo>
                  <a:lnTo>
                    <a:pt x="61631" y="2626"/>
                  </a:lnTo>
                  <a:cubicBezTo>
                    <a:pt x="61002" y="2773"/>
                    <a:pt x="60226" y="2921"/>
                    <a:pt x="59597" y="2921"/>
                  </a:cubicBezTo>
                  <a:cubicBezTo>
                    <a:pt x="59301" y="3069"/>
                    <a:pt x="59006" y="3069"/>
                    <a:pt x="58673" y="3069"/>
                  </a:cubicBezTo>
                  <a:cubicBezTo>
                    <a:pt x="58081" y="3217"/>
                    <a:pt x="57305" y="3217"/>
                    <a:pt x="56529" y="3402"/>
                  </a:cubicBezTo>
                  <a:lnTo>
                    <a:pt x="55900" y="3402"/>
                  </a:lnTo>
                  <a:cubicBezTo>
                    <a:pt x="55161" y="3550"/>
                    <a:pt x="54236" y="3698"/>
                    <a:pt x="53312" y="3698"/>
                  </a:cubicBezTo>
                  <a:cubicBezTo>
                    <a:pt x="52979" y="3846"/>
                    <a:pt x="52684" y="3846"/>
                    <a:pt x="52388" y="3846"/>
                  </a:cubicBezTo>
                  <a:cubicBezTo>
                    <a:pt x="51907" y="3846"/>
                    <a:pt x="51464" y="3993"/>
                    <a:pt x="50835" y="3993"/>
                  </a:cubicBezTo>
                  <a:lnTo>
                    <a:pt x="49911" y="3993"/>
                  </a:lnTo>
                  <a:cubicBezTo>
                    <a:pt x="49430" y="4141"/>
                    <a:pt x="48987" y="4141"/>
                    <a:pt x="48358" y="4141"/>
                  </a:cubicBezTo>
                  <a:cubicBezTo>
                    <a:pt x="48062" y="4141"/>
                    <a:pt x="47767" y="4141"/>
                    <a:pt x="47434" y="4326"/>
                  </a:cubicBezTo>
                  <a:lnTo>
                    <a:pt x="44994" y="4326"/>
                  </a:lnTo>
                  <a:cubicBezTo>
                    <a:pt x="44513" y="4474"/>
                    <a:pt x="43885" y="4474"/>
                    <a:pt x="43441" y="4474"/>
                  </a:cubicBezTo>
                  <a:lnTo>
                    <a:pt x="38968" y="4474"/>
                  </a:lnTo>
                  <a:cubicBezTo>
                    <a:pt x="38524" y="4622"/>
                    <a:pt x="38191" y="4622"/>
                    <a:pt x="37748" y="4622"/>
                  </a:cubicBezTo>
                  <a:lnTo>
                    <a:pt x="36491" y="4622"/>
                  </a:lnTo>
                  <a:cubicBezTo>
                    <a:pt x="36195" y="4622"/>
                    <a:pt x="35751" y="4622"/>
                    <a:pt x="35418" y="4474"/>
                  </a:cubicBezTo>
                  <a:lnTo>
                    <a:pt x="30797" y="4474"/>
                  </a:lnTo>
                  <a:cubicBezTo>
                    <a:pt x="30353" y="4474"/>
                    <a:pt x="30021" y="4326"/>
                    <a:pt x="29577" y="4326"/>
                  </a:cubicBezTo>
                  <a:lnTo>
                    <a:pt x="27433" y="4326"/>
                  </a:lnTo>
                  <a:cubicBezTo>
                    <a:pt x="26952" y="4141"/>
                    <a:pt x="26508" y="4141"/>
                    <a:pt x="26176" y="4141"/>
                  </a:cubicBezTo>
                  <a:cubicBezTo>
                    <a:pt x="25732" y="4141"/>
                    <a:pt x="25399" y="4141"/>
                    <a:pt x="25104" y="3993"/>
                  </a:cubicBezTo>
                  <a:lnTo>
                    <a:pt x="23884" y="3993"/>
                  </a:lnTo>
                  <a:cubicBezTo>
                    <a:pt x="23403" y="3993"/>
                    <a:pt x="23107" y="3846"/>
                    <a:pt x="22811" y="3846"/>
                  </a:cubicBezTo>
                  <a:cubicBezTo>
                    <a:pt x="22331" y="3846"/>
                    <a:pt x="21887" y="3846"/>
                    <a:pt x="21554" y="3698"/>
                  </a:cubicBezTo>
                  <a:lnTo>
                    <a:pt x="20482" y="3698"/>
                  </a:lnTo>
                  <a:cubicBezTo>
                    <a:pt x="20039" y="3550"/>
                    <a:pt x="19558" y="3550"/>
                    <a:pt x="19262" y="3550"/>
                  </a:cubicBezTo>
                  <a:cubicBezTo>
                    <a:pt x="18782" y="3550"/>
                    <a:pt x="18486" y="3402"/>
                    <a:pt x="18190" y="3402"/>
                  </a:cubicBezTo>
                  <a:cubicBezTo>
                    <a:pt x="17709" y="3402"/>
                    <a:pt x="17414" y="3217"/>
                    <a:pt x="16933" y="3217"/>
                  </a:cubicBezTo>
                  <a:cubicBezTo>
                    <a:pt x="16637" y="3217"/>
                    <a:pt x="16157" y="3069"/>
                    <a:pt x="15861" y="3069"/>
                  </a:cubicBezTo>
                  <a:cubicBezTo>
                    <a:pt x="15417" y="3069"/>
                    <a:pt x="15084" y="2921"/>
                    <a:pt x="14641" y="2921"/>
                  </a:cubicBezTo>
                  <a:cubicBezTo>
                    <a:pt x="14308" y="2921"/>
                    <a:pt x="13864" y="2773"/>
                    <a:pt x="13569" y="2773"/>
                  </a:cubicBezTo>
                  <a:cubicBezTo>
                    <a:pt x="13088" y="2626"/>
                    <a:pt x="12792" y="2626"/>
                    <a:pt x="12312" y="2626"/>
                  </a:cubicBezTo>
                  <a:cubicBezTo>
                    <a:pt x="12016" y="2478"/>
                    <a:pt x="11535" y="2478"/>
                    <a:pt x="11240" y="2293"/>
                  </a:cubicBezTo>
                  <a:cubicBezTo>
                    <a:pt x="10796" y="2293"/>
                    <a:pt x="10463" y="2145"/>
                    <a:pt x="10020" y="2145"/>
                  </a:cubicBezTo>
                  <a:cubicBezTo>
                    <a:pt x="9687" y="2145"/>
                    <a:pt x="9243" y="1997"/>
                    <a:pt x="8947" y="1997"/>
                  </a:cubicBezTo>
                  <a:cubicBezTo>
                    <a:pt x="8467" y="1849"/>
                    <a:pt x="8171" y="1849"/>
                    <a:pt x="7690" y="1701"/>
                  </a:cubicBezTo>
                  <a:cubicBezTo>
                    <a:pt x="7395" y="1701"/>
                    <a:pt x="6914" y="1553"/>
                    <a:pt x="6618" y="1553"/>
                  </a:cubicBezTo>
                  <a:cubicBezTo>
                    <a:pt x="6175" y="1369"/>
                    <a:pt x="5842" y="1369"/>
                    <a:pt x="5546" y="1221"/>
                  </a:cubicBezTo>
                  <a:cubicBezTo>
                    <a:pt x="4918" y="1221"/>
                    <a:pt x="4326" y="1073"/>
                    <a:pt x="3698" y="925"/>
                  </a:cubicBezTo>
                  <a:cubicBezTo>
                    <a:pt x="3402" y="777"/>
                    <a:pt x="3069" y="777"/>
                    <a:pt x="2773" y="777"/>
                  </a:cubicBezTo>
                  <a:cubicBezTo>
                    <a:pt x="1997" y="444"/>
                    <a:pt x="1073" y="296"/>
                    <a:pt x="148" y="1"/>
                  </a:cubicBezTo>
                  <a:close/>
                </a:path>
              </a:pathLst>
            </a:custGeom>
            <a:solidFill>
              <a:srgbClr val="8BA2F0"/>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10" name="Google Shape;403;p19"/>
            <p:cNvSpPr/>
            <p:nvPr/>
          </p:nvSpPr>
          <p:spPr>
            <a:xfrm>
              <a:off x="9362518" y="4978537"/>
              <a:ext cx="109349" cy="83078"/>
            </a:xfrm>
            <a:custGeom>
              <a:avLst/>
              <a:gdLst/>
              <a:ahLst/>
              <a:cxnLst/>
              <a:rect l="l" t="t" r="r" b="b"/>
              <a:pathLst>
                <a:path w="5694" h="4326" extrusionOk="0">
                  <a:moveTo>
                    <a:pt x="1996" y="0"/>
                  </a:moveTo>
                  <a:cubicBezTo>
                    <a:pt x="1220" y="0"/>
                    <a:pt x="629" y="185"/>
                    <a:pt x="0" y="333"/>
                  </a:cubicBezTo>
                  <a:cubicBezTo>
                    <a:pt x="776" y="777"/>
                    <a:pt x="1072" y="1405"/>
                    <a:pt x="1072" y="2181"/>
                  </a:cubicBezTo>
                  <a:cubicBezTo>
                    <a:pt x="1072" y="2773"/>
                    <a:pt x="776" y="3401"/>
                    <a:pt x="0" y="4030"/>
                  </a:cubicBezTo>
                  <a:cubicBezTo>
                    <a:pt x="629" y="4178"/>
                    <a:pt x="1220" y="4326"/>
                    <a:pt x="1996" y="4326"/>
                  </a:cubicBezTo>
                  <a:cubicBezTo>
                    <a:pt x="4141" y="4326"/>
                    <a:pt x="5693" y="3401"/>
                    <a:pt x="5693" y="2181"/>
                  </a:cubicBezTo>
                  <a:cubicBezTo>
                    <a:pt x="5693" y="1553"/>
                    <a:pt x="5250" y="924"/>
                    <a:pt x="4621" y="629"/>
                  </a:cubicBezTo>
                  <a:cubicBezTo>
                    <a:pt x="3993" y="185"/>
                    <a:pt x="3069" y="0"/>
                    <a:pt x="1996" y="0"/>
                  </a:cubicBez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11" name="Google Shape;404;p19"/>
            <p:cNvSpPr/>
            <p:nvPr/>
          </p:nvSpPr>
          <p:spPr>
            <a:xfrm>
              <a:off x="9214837" y="4978537"/>
              <a:ext cx="144858" cy="83078"/>
            </a:xfrm>
            <a:custGeom>
              <a:avLst/>
              <a:gdLst/>
              <a:ahLst/>
              <a:cxnLst/>
              <a:rect l="l" t="t" r="r" b="b"/>
              <a:pathLst>
                <a:path w="7543" h="4326" extrusionOk="0">
                  <a:moveTo>
                    <a:pt x="3697" y="0"/>
                  </a:moveTo>
                  <a:cubicBezTo>
                    <a:pt x="1664" y="0"/>
                    <a:pt x="0" y="924"/>
                    <a:pt x="0" y="2181"/>
                  </a:cubicBezTo>
                  <a:cubicBezTo>
                    <a:pt x="0" y="2773"/>
                    <a:pt x="444" y="3254"/>
                    <a:pt x="1072" y="3697"/>
                  </a:cubicBezTo>
                  <a:cubicBezTo>
                    <a:pt x="1849" y="4030"/>
                    <a:pt x="2773" y="4326"/>
                    <a:pt x="3845" y="4326"/>
                  </a:cubicBezTo>
                  <a:cubicBezTo>
                    <a:pt x="5841" y="4326"/>
                    <a:pt x="7542" y="3401"/>
                    <a:pt x="7542" y="2181"/>
                  </a:cubicBezTo>
                  <a:cubicBezTo>
                    <a:pt x="7542" y="1553"/>
                    <a:pt x="7062" y="924"/>
                    <a:pt x="6470" y="629"/>
                  </a:cubicBezTo>
                  <a:cubicBezTo>
                    <a:pt x="5694" y="185"/>
                    <a:pt x="4769" y="0"/>
                    <a:pt x="3697" y="0"/>
                  </a:cubicBez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12" name="Google Shape;405;p19"/>
            <p:cNvSpPr/>
            <p:nvPr/>
          </p:nvSpPr>
          <p:spPr>
            <a:xfrm>
              <a:off x="9101936" y="4978537"/>
              <a:ext cx="109368" cy="83078"/>
            </a:xfrm>
            <a:custGeom>
              <a:avLst/>
              <a:gdLst/>
              <a:ahLst/>
              <a:cxnLst/>
              <a:rect l="l" t="t" r="r" b="b"/>
              <a:pathLst>
                <a:path w="5695" h="4326" extrusionOk="0">
                  <a:moveTo>
                    <a:pt x="3698" y="0"/>
                  </a:moveTo>
                  <a:cubicBezTo>
                    <a:pt x="1554" y="0"/>
                    <a:pt x="1" y="924"/>
                    <a:pt x="1" y="2181"/>
                  </a:cubicBezTo>
                  <a:cubicBezTo>
                    <a:pt x="1" y="2773"/>
                    <a:pt x="481" y="3254"/>
                    <a:pt x="1073" y="3697"/>
                  </a:cubicBezTo>
                  <a:cubicBezTo>
                    <a:pt x="1701" y="4030"/>
                    <a:pt x="2626" y="4326"/>
                    <a:pt x="3698" y="4326"/>
                  </a:cubicBezTo>
                  <a:cubicBezTo>
                    <a:pt x="4474" y="4326"/>
                    <a:pt x="5103" y="4178"/>
                    <a:pt x="5694" y="4030"/>
                  </a:cubicBezTo>
                  <a:cubicBezTo>
                    <a:pt x="4955" y="3401"/>
                    <a:pt x="4622" y="2773"/>
                    <a:pt x="4622" y="2181"/>
                  </a:cubicBezTo>
                  <a:cubicBezTo>
                    <a:pt x="4622" y="1405"/>
                    <a:pt x="4955" y="777"/>
                    <a:pt x="5694" y="333"/>
                  </a:cubicBezTo>
                  <a:cubicBezTo>
                    <a:pt x="5103" y="185"/>
                    <a:pt x="4474" y="0"/>
                    <a:pt x="3698" y="0"/>
                  </a:cubicBez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13" name="Google Shape;406;p19"/>
            <p:cNvSpPr/>
            <p:nvPr/>
          </p:nvSpPr>
          <p:spPr>
            <a:xfrm>
              <a:off x="9069288" y="5070833"/>
              <a:ext cx="124251" cy="109349"/>
            </a:xfrm>
            <a:custGeom>
              <a:avLst/>
              <a:gdLst/>
              <a:ahLst/>
              <a:cxnLst/>
              <a:rect l="l" t="t" r="r" b="b"/>
              <a:pathLst>
                <a:path w="6470" h="5694" extrusionOk="0">
                  <a:moveTo>
                    <a:pt x="4030" y="0"/>
                  </a:moveTo>
                  <a:cubicBezTo>
                    <a:pt x="1849" y="0"/>
                    <a:pt x="0" y="925"/>
                    <a:pt x="0" y="2145"/>
                  </a:cubicBezTo>
                  <a:lnTo>
                    <a:pt x="0" y="5694"/>
                  </a:lnTo>
                  <a:lnTo>
                    <a:pt x="4621" y="5694"/>
                  </a:lnTo>
                  <a:lnTo>
                    <a:pt x="4621" y="2145"/>
                  </a:lnTo>
                  <a:cubicBezTo>
                    <a:pt x="4621" y="1220"/>
                    <a:pt x="5398" y="444"/>
                    <a:pt x="6470" y="0"/>
                  </a:cubicBez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14" name="Google Shape;407;p19"/>
            <p:cNvSpPr/>
            <p:nvPr/>
          </p:nvSpPr>
          <p:spPr>
            <a:xfrm>
              <a:off x="9385947" y="5069834"/>
              <a:ext cx="118586" cy="110348"/>
            </a:xfrm>
            <a:custGeom>
              <a:avLst/>
              <a:gdLst/>
              <a:ahLst/>
              <a:cxnLst/>
              <a:rect l="l" t="t" r="r" b="b"/>
              <a:pathLst>
                <a:path w="6175" h="5746" extrusionOk="0">
                  <a:moveTo>
                    <a:pt x="2934" y="0"/>
                  </a:moveTo>
                  <a:cubicBezTo>
                    <a:pt x="2738" y="0"/>
                    <a:pt x="2536" y="17"/>
                    <a:pt x="2329" y="52"/>
                  </a:cubicBezTo>
                  <a:lnTo>
                    <a:pt x="0" y="52"/>
                  </a:lnTo>
                  <a:cubicBezTo>
                    <a:pt x="924" y="644"/>
                    <a:pt x="1553" y="1420"/>
                    <a:pt x="1553" y="2197"/>
                  </a:cubicBezTo>
                  <a:lnTo>
                    <a:pt x="1553" y="5746"/>
                  </a:lnTo>
                  <a:lnTo>
                    <a:pt x="6174" y="5746"/>
                  </a:lnTo>
                  <a:lnTo>
                    <a:pt x="6174" y="2197"/>
                  </a:lnTo>
                  <a:cubicBezTo>
                    <a:pt x="6174" y="1568"/>
                    <a:pt x="5694" y="977"/>
                    <a:pt x="5102" y="644"/>
                  </a:cubicBezTo>
                  <a:cubicBezTo>
                    <a:pt x="4476" y="286"/>
                    <a:pt x="3753" y="0"/>
                    <a:pt x="2934" y="0"/>
                  </a:cubicBez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15" name="Google Shape;408;p19"/>
            <p:cNvSpPr/>
            <p:nvPr/>
          </p:nvSpPr>
          <p:spPr>
            <a:xfrm>
              <a:off x="9185013" y="5067280"/>
              <a:ext cx="207330" cy="112902"/>
            </a:xfrm>
            <a:custGeom>
              <a:avLst/>
              <a:gdLst/>
              <a:ahLst/>
              <a:cxnLst/>
              <a:rect l="l" t="t" r="r" b="b"/>
              <a:pathLst>
                <a:path w="10796" h="5879" extrusionOk="0">
                  <a:moveTo>
                    <a:pt x="3845" y="1"/>
                  </a:moveTo>
                  <a:cubicBezTo>
                    <a:pt x="1701" y="185"/>
                    <a:pt x="0" y="1110"/>
                    <a:pt x="0" y="2330"/>
                  </a:cubicBezTo>
                  <a:lnTo>
                    <a:pt x="0" y="5879"/>
                  </a:lnTo>
                  <a:lnTo>
                    <a:pt x="10796" y="5879"/>
                  </a:lnTo>
                  <a:lnTo>
                    <a:pt x="10796" y="2330"/>
                  </a:lnTo>
                  <a:cubicBezTo>
                    <a:pt x="10611" y="1701"/>
                    <a:pt x="10315" y="1258"/>
                    <a:pt x="9539" y="777"/>
                  </a:cubicBezTo>
                  <a:cubicBezTo>
                    <a:pt x="8762" y="333"/>
                    <a:pt x="7838" y="185"/>
                    <a:pt x="6766" y="185"/>
                  </a:cubicBezTo>
                  <a:lnTo>
                    <a:pt x="3845" y="1"/>
                  </a:lnTo>
                  <a:close/>
                </a:path>
              </a:pathLst>
            </a:custGeom>
            <a:solidFill>
              <a:srgbClr val="FFFFFF"/>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grpSp>
      <p:cxnSp>
        <p:nvCxnSpPr>
          <p:cNvPr id="125" name="直接连接符 124"/>
          <p:cNvCxnSpPr>
            <a:stCxn id="46" idx="5"/>
          </p:cNvCxnSpPr>
          <p:nvPr/>
        </p:nvCxnSpPr>
        <p:spPr>
          <a:xfrm>
            <a:off x="6899275" y="449263"/>
            <a:ext cx="4697413" cy="0"/>
          </a:xfrm>
          <a:prstGeom prst="line">
            <a:avLst/>
          </a:prstGeom>
          <a:ln>
            <a:solidFill>
              <a:srgbClr val="304086"/>
            </a:solidFill>
            <a:tailEnd type="oval" w="med" len="med"/>
          </a:ln>
        </p:spPr>
        <p:style>
          <a:lnRef idx="1">
            <a:schemeClr val="accent1"/>
          </a:lnRef>
          <a:fillRef idx="0">
            <a:schemeClr val="accent1"/>
          </a:fillRef>
          <a:effectRef idx="0">
            <a:schemeClr val="accent1"/>
          </a:effectRef>
          <a:fontRef idx="minor">
            <a:schemeClr val="tx1"/>
          </a:fontRef>
        </p:style>
      </p:cxnSp>
      <p:sp>
        <p:nvSpPr>
          <p:cNvPr id="19523" name="文本框 1"/>
          <p:cNvSpPr txBox="1"/>
          <p:nvPr/>
        </p:nvSpPr>
        <p:spPr>
          <a:xfrm>
            <a:off x="454025" y="2393950"/>
            <a:ext cx="4699000" cy="1889125"/>
          </a:xfrm>
          <a:prstGeom prst="rect">
            <a:avLst/>
          </a:prstGeom>
          <a:noFill/>
          <a:ln w="9525">
            <a:noFill/>
          </a:ln>
        </p:spPr>
        <p:txBody>
          <a:bodyPr wrap="square" anchor="t">
            <a:spAutoFit/>
          </a:bodyPr>
          <a:p>
            <a:pPr algn="just">
              <a:lnSpc>
                <a:spcPct val="130000"/>
              </a:lnSpc>
            </a:pPr>
            <a:r>
              <a:rPr lang="en-US" altLang="zh-CN">
                <a:latin typeface="微软雅黑" panose="020B0503020204020204" charset="-122"/>
                <a:ea typeface="微软雅黑" panose="020B0503020204020204" charset="-122"/>
              </a:rPr>
              <a:t>  </a:t>
            </a:r>
            <a:r>
              <a:rPr lang="zh-CN" altLang="en-US">
                <a:latin typeface="微软雅黑" panose="020B0503020204020204" charset="-122"/>
                <a:ea typeface="微软雅黑" panose="020B0503020204020204" charset="-122"/>
              </a:rPr>
              <a:t>By setting many tasks and increasing the difficulty step by step</a:t>
            </a:r>
            <a:r>
              <a:rPr lang="en-US" altLang="zh-CN">
                <a:latin typeface="微软雅黑" panose="020B0503020204020204" charset="-122"/>
                <a:ea typeface="微软雅黑" panose="020B0503020204020204" charset="-122"/>
              </a:rPr>
              <a:t>.</a:t>
            </a:r>
            <a:r>
              <a:rPr lang="zh-CN" altLang="en-US">
                <a:latin typeface="微软雅黑" panose="020B0503020204020204" charset="-122"/>
                <a:ea typeface="微软雅黑" panose="020B0503020204020204" charset="-122"/>
              </a:rPr>
              <a:t> </a:t>
            </a:r>
            <a:r>
              <a:rPr lang="en-US" altLang="zh-CN">
                <a:latin typeface="微软雅黑" panose="020B0503020204020204" charset="-122"/>
                <a:ea typeface="微软雅黑" panose="020B0503020204020204" charset="-122"/>
              </a:rPr>
              <a:t>We </a:t>
            </a:r>
            <a:r>
              <a:rPr lang="zh-CN" altLang="en-US">
                <a:latin typeface="微软雅黑" panose="020B0503020204020204" charset="-122"/>
                <a:ea typeface="微软雅黑" panose="020B0503020204020204" charset="-122"/>
              </a:rPr>
              <a:t>can set game levels, adventure levels and so on. </a:t>
            </a:r>
            <a:r>
              <a:rPr lang="en-US" altLang="zh-CN">
                <a:latin typeface="微软雅黑" panose="020B0503020204020204" charset="-122"/>
                <a:ea typeface="微软雅黑" panose="020B0503020204020204" charset="-122"/>
              </a:rPr>
              <a:t>And they</a:t>
            </a:r>
            <a:r>
              <a:rPr lang="zh-CN" altLang="en-US">
                <a:latin typeface="微软雅黑" panose="020B0503020204020204" charset="-122"/>
                <a:ea typeface="微软雅黑" panose="020B0503020204020204" charset="-122"/>
              </a:rPr>
              <a:t> can earn game coins or points for passing them, making learning fun</a:t>
            </a:r>
            <a:r>
              <a:rPr lang="en-US" altLang="zh-CN">
                <a:latin typeface="微软雅黑" panose="020B0503020204020204" charset="-122"/>
                <a:ea typeface="微软雅黑" panose="020B0503020204020204" charset="-122"/>
              </a:rPr>
              <a:t>.</a:t>
            </a:r>
            <a:endParaRPr lang="en-US" altLang="zh-CN">
              <a:latin typeface="微软雅黑" panose="020B0503020204020204" charset="-122"/>
              <a:ea typeface="微软雅黑" panose="020B0503020204020204" charset="-122"/>
            </a:endParaRPr>
          </a:p>
        </p:txBody>
      </p:sp>
      <p:sp>
        <p:nvSpPr>
          <p:cNvPr id="19524" name="文本框 2"/>
          <p:cNvSpPr txBox="1"/>
          <p:nvPr/>
        </p:nvSpPr>
        <p:spPr>
          <a:xfrm>
            <a:off x="454025" y="944563"/>
            <a:ext cx="7046913" cy="952500"/>
          </a:xfrm>
          <a:prstGeom prst="rect">
            <a:avLst/>
          </a:prstGeom>
          <a:noFill/>
          <a:ln w="9525">
            <a:noFill/>
          </a:ln>
        </p:spPr>
        <p:txBody>
          <a:bodyPr wrap="square" anchor="t">
            <a:spAutoFit/>
          </a:bodyPr>
          <a:p>
            <a:r>
              <a:rPr lang="zh-CN" altLang="en-US" sz="2800" b="1">
                <a:latin typeface="微软雅黑" panose="020B0503020204020204" charset="-122"/>
                <a:ea typeface="微软雅黑" panose="020B0503020204020204" charset="-122"/>
              </a:rPr>
              <a:t>Gradually increase the difficulty to </a:t>
            </a:r>
            <a:endParaRPr lang="zh-CN" altLang="en-US" sz="2800" b="1">
              <a:latin typeface="微软雅黑" panose="020B0503020204020204" charset="-122"/>
              <a:ea typeface="微软雅黑" panose="020B0503020204020204" charset="-122"/>
            </a:endParaRPr>
          </a:p>
          <a:p>
            <a:r>
              <a:rPr lang="zh-CN" altLang="en-US" sz="2800" b="1">
                <a:latin typeface="微软雅黑" panose="020B0503020204020204" charset="-122"/>
                <a:ea typeface="微软雅黑" panose="020B0503020204020204" charset="-122"/>
              </a:rPr>
              <a:t>make learning fun</a:t>
            </a:r>
            <a:endParaRPr lang="zh-CN" altLang="en-US" sz="2800" b="1">
              <a:latin typeface="微软雅黑" panose="020B0503020204020204" charset="-122"/>
              <a:ea typeface="微软雅黑" panose="020B0503020204020204" charset="-122"/>
            </a:endParaRPr>
          </a:p>
        </p:txBody>
      </p:sp>
      <p:sp>
        <p:nvSpPr>
          <p:cNvPr id="4" name="文本框 3"/>
          <p:cNvSpPr txBox="1"/>
          <p:nvPr/>
        </p:nvSpPr>
        <p:spPr>
          <a:xfrm flipH="1">
            <a:off x="6092825" y="6281738"/>
            <a:ext cx="474663" cy="306388"/>
          </a:xfrm>
          <a:prstGeom prst="rect">
            <a:avLst/>
          </a:prstGeom>
          <a:noFill/>
        </p:spPr>
        <p:txBody>
          <a:bodyPr wrap="square" rtlCol="0">
            <a:spAutoFit/>
          </a:bodyPr>
          <a:p>
            <a:pPr fontAlgn="auto"/>
            <a:r>
              <a:rPr lang="en-US" altLang="zh-CN" sz="1400" spc="100" noProof="1" dirty="0">
                <a:solidFill>
                  <a:srgbClr val="304086"/>
                </a:solidFill>
                <a:latin typeface="+mn-lt"/>
                <a:ea typeface="+mn-ea"/>
                <a:cs typeface="+mn-ea"/>
                <a:sym typeface="+mn-lt"/>
              </a:rPr>
              <a:t>5 </a:t>
            </a:r>
            <a:endParaRPr lang="en-US" altLang="zh-CN" sz="1400" spc="100" noProof="1" dirty="0">
              <a:solidFill>
                <a:srgbClr val="304086"/>
              </a:solidFill>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ppt_x</p:attrName>
                                        </p:attrNameLst>
                                      </p:cBhvr>
                                      <p:tavLst>
                                        <p:tav tm="0">
                                          <p:val>
                                            <p:strVal val="1+#ppt_w/2"/>
                                          </p:val>
                                        </p:tav>
                                        <p:tav tm="100000">
                                          <p:val>
                                            <p:strVal val="#ppt_x"/>
                                          </p:val>
                                        </p:tav>
                                      </p:tavLst>
                                    </p:anim>
                                    <p:anim calcmode="lin" valueType="num">
                                      <p:cBhvr>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ppt_x</p:attrName>
                                        </p:attrNameLst>
                                      </p:cBhvr>
                                      <p:tavLst>
                                        <p:tav tm="0">
                                          <p:val>
                                            <p:strVal val="1+#ppt_w/2"/>
                                          </p:val>
                                        </p:tav>
                                        <p:tav tm="100000">
                                          <p:val>
                                            <p:strVal val="#ppt_x"/>
                                          </p:val>
                                        </p:tav>
                                      </p:tavLst>
                                    </p:anim>
                                    <p:anim calcmode="lin" valueType="num">
                                      <p:cBhvr>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p:cTn id="15" dur="500" fill="hold"/>
                                        <p:tgtEl>
                                          <p:spTgt spid="58"/>
                                        </p:tgtEl>
                                        <p:attrNameLst>
                                          <p:attrName>ppt_x</p:attrName>
                                        </p:attrNameLst>
                                      </p:cBhvr>
                                      <p:tavLst>
                                        <p:tav tm="0">
                                          <p:val>
                                            <p:strVal val="1+#ppt_w/2"/>
                                          </p:val>
                                        </p:tav>
                                        <p:tav tm="100000">
                                          <p:val>
                                            <p:strVal val="#ppt_x"/>
                                          </p:val>
                                        </p:tav>
                                      </p:tavLst>
                                    </p:anim>
                                    <p:anim calcmode="lin" valueType="num">
                                      <p:cBhvr>
                                        <p:cTn id="16" dur="500" fill="hold"/>
                                        <p:tgtEl>
                                          <p:spTgt spid="5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p:cTn id="19" dur="500" fill="hold"/>
                                        <p:tgtEl>
                                          <p:spTgt spid="61"/>
                                        </p:tgtEl>
                                        <p:attrNameLst>
                                          <p:attrName>ppt_x</p:attrName>
                                        </p:attrNameLst>
                                      </p:cBhvr>
                                      <p:tavLst>
                                        <p:tav tm="0">
                                          <p:val>
                                            <p:strVal val="1+#ppt_w/2"/>
                                          </p:val>
                                        </p:tav>
                                        <p:tav tm="100000">
                                          <p:val>
                                            <p:strVal val="#ppt_x"/>
                                          </p:val>
                                        </p:tav>
                                      </p:tavLst>
                                    </p:anim>
                                    <p:anim calcmode="lin" valueType="num">
                                      <p:cBhvr>
                                        <p:cTn id="20" dur="500" fill="hold"/>
                                        <p:tgtEl>
                                          <p:spTgt spid="61"/>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par>
                                <p:cTn id="24" presetID="22" presetClass="entr" presetSubtype="2" fill="hold" nodeType="withEffect">
                                  <p:stCondLst>
                                    <p:cond delay="0"/>
                                  </p:stCondLst>
                                  <p:childTnLst>
                                    <p:set>
                                      <p:cBhvr>
                                        <p:cTn id="25" dur="1" fill="hold">
                                          <p:stCondLst>
                                            <p:cond delay="0"/>
                                          </p:stCondLst>
                                        </p:cTn>
                                        <p:tgtEl>
                                          <p:spTgt spid="125"/>
                                        </p:tgtEl>
                                        <p:attrNameLst>
                                          <p:attrName>style.visibility</p:attrName>
                                        </p:attrNameLst>
                                      </p:cBhvr>
                                      <p:to>
                                        <p:strVal val="visible"/>
                                      </p:to>
                                    </p:set>
                                    <p:animEffect transition="in" filter="wipe(right)">
                                      <p:cBhvr>
                                        <p:cTn id="26" dur="500"/>
                                        <p:tgtEl>
                                          <p:spTgt spid="125"/>
                                        </p:tgtEl>
                                      </p:cBhvr>
                                    </p:animEffect>
                                  </p:childTnLst>
                                </p:cTn>
                              </p:par>
                              <p:par>
                                <p:cTn id="27" presetID="22" presetClass="entr" presetSubtype="2" fill="hold" nodeType="withEffect">
                                  <p:stCondLst>
                                    <p:cond delay="0"/>
                                  </p:stCondLst>
                                  <p:childTnLst>
                                    <p:set>
                                      <p:cBhvr>
                                        <p:cTn id="28" dur="1" fill="hold">
                                          <p:stCondLst>
                                            <p:cond delay="0"/>
                                          </p:stCondLst>
                                        </p:cTn>
                                        <p:tgtEl>
                                          <p:spTgt spid="116"/>
                                        </p:tgtEl>
                                        <p:attrNameLst>
                                          <p:attrName>style.visibility</p:attrName>
                                        </p:attrNameLst>
                                      </p:cBhvr>
                                      <p:to>
                                        <p:strVal val="visible"/>
                                      </p:to>
                                    </p:set>
                                    <p:animEffect transition="in" filter="wipe(right)">
                                      <p:cBhvr>
                                        <p:cTn id="29" dur="500"/>
                                        <p:tgtEl>
                                          <p:spTgt spid="116"/>
                                        </p:tgtEl>
                                      </p:cBhvr>
                                    </p:animEffect>
                                  </p:childTnLst>
                                </p:cTn>
                              </p:par>
                              <p:par>
                                <p:cTn id="30" presetID="22" presetClass="entr" presetSubtype="2"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right)">
                                      <p:cBhvr>
                                        <p:cTn id="32" dur="500"/>
                                        <p:tgtEl>
                                          <p:spTgt spid="35"/>
                                        </p:tgtEl>
                                      </p:cBhvr>
                                    </p:animEffect>
                                  </p:childTnLst>
                                </p:cTn>
                              </p:par>
                              <p:par>
                                <p:cTn id="33" presetID="22" presetClass="entr" presetSubtype="2" fill="hold" nodeType="with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right)">
                                      <p:cBhvr>
                                        <p:cTn id="35" dur="500"/>
                                        <p:tgtEl>
                                          <p:spTgt spid="64"/>
                                        </p:tgtEl>
                                      </p:cBhvr>
                                    </p:animEffect>
                                  </p:childTnLst>
                                </p:cTn>
                              </p:par>
                              <p:par>
                                <p:cTn id="36" presetID="22" presetClass="entr" presetSubtype="2" fill="hold" nodeType="with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right)">
                                      <p:cBhvr>
                                        <p:cTn id="38" dur="500"/>
                                        <p:tgtEl>
                                          <p:spTgt spid="77"/>
                                        </p:tgtEl>
                                      </p:cBhvr>
                                    </p:animEffect>
                                  </p:childTnLst>
                                </p:cTn>
                              </p:par>
                              <p:par>
                                <p:cTn id="39" presetID="42"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p:cTn id="46" dur="500" fill="hold"/>
                                        <p:tgtEl>
                                          <p:spTgt spid="74"/>
                                        </p:tgtEl>
                                        <p:attrNameLst>
                                          <p:attrName>ppt_x</p:attrName>
                                        </p:attrNameLst>
                                      </p:cBhvr>
                                      <p:tavLst>
                                        <p:tav tm="0">
                                          <p:val>
                                            <p:strVal val="0-#ppt_w/2"/>
                                          </p:val>
                                        </p:tav>
                                        <p:tav tm="100000">
                                          <p:val>
                                            <p:strVal val="#ppt_x"/>
                                          </p:val>
                                        </p:tav>
                                      </p:tavLst>
                                    </p:anim>
                                    <p:anim calcmode="lin" valueType="num">
                                      <p:cBhvr>
                                        <p:cTn id="47" dur="500" fill="hold"/>
                                        <p:tgtEl>
                                          <p:spTgt spid="74"/>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ppt_x</p:attrName>
                                        </p:attrNameLst>
                                      </p:cBhvr>
                                      <p:tavLst>
                                        <p:tav tm="0">
                                          <p:val>
                                            <p:strVal val="1+#ppt_w/2"/>
                                          </p:val>
                                        </p:tav>
                                        <p:tav tm="100000">
                                          <p:val>
                                            <p:strVal val="#ppt_x"/>
                                          </p:val>
                                        </p:tav>
                                      </p:tavLst>
                                    </p:anim>
                                    <p:anim calcmode="lin" valueType="num">
                                      <p:cBhvr>
                                        <p:cTn id="51"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ldLvl="0" animBg="1"/>
      <p:bldP spid="54" grpId="0"/>
      <p:bldP spid="58" grpId="0"/>
      <p:bldP spid="61"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平行四边形 8"/>
          <p:cNvSpPr/>
          <p:nvPr/>
        </p:nvSpPr>
        <p:spPr>
          <a:xfrm>
            <a:off x="-2971800" y="-101600"/>
            <a:ext cx="8394700" cy="7823200"/>
          </a:xfrm>
          <a:prstGeom prst="parallelogram">
            <a:avLst/>
          </a:prstGeom>
          <a:gradFill flip="none" rotWithShape="1">
            <a:gsLst>
              <a:gs pos="0">
                <a:srgbClr val="8BA2F0"/>
              </a:gs>
              <a:gs pos="100000">
                <a:srgbClr val="AACB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cs typeface="+mn-ea"/>
              <a:sym typeface="+mn-lt"/>
            </a:endParaRPr>
          </a:p>
        </p:txBody>
      </p:sp>
      <p:grpSp>
        <p:nvGrpSpPr>
          <p:cNvPr id="40" name="组合 39"/>
          <p:cNvGrpSpPr/>
          <p:nvPr/>
        </p:nvGrpSpPr>
        <p:grpSpPr>
          <a:xfrm>
            <a:off x="660400" y="295275"/>
            <a:ext cx="2654300" cy="306388"/>
            <a:chOff x="632295" y="294582"/>
            <a:chExt cx="2653830" cy="307777"/>
          </a:xfrm>
        </p:grpSpPr>
        <p:sp>
          <p:nvSpPr>
            <p:cNvPr id="41" name="矩形: 圆角 40"/>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cs typeface="+mn-ea"/>
                <a:sym typeface="+mn-lt"/>
              </a:endParaRPr>
            </a:p>
          </p:txBody>
        </p:sp>
        <p:grpSp>
          <p:nvGrpSpPr>
            <p:cNvPr id="20485" name="组合 41"/>
            <p:cNvGrpSpPr/>
            <p:nvPr/>
          </p:nvGrpSpPr>
          <p:grpSpPr>
            <a:xfrm>
              <a:off x="1456438" y="365664"/>
              <a:ext cx="155669" cy="165612"/>
              <a:chOff x="1423100" y="355337"/>
              <a:chExt cx="155669" cy="165612"/>
            </a:xfrm>
          </p:grpSpPr>
          <p:sp>
            <p:nvSpPr>
              <p:cNvPr id="46" name="圆: 空心 45"/>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solidFill>
                    <a:schemeClr val="tx1"/>
                  </a:solidFill>
                  <a:cs typeface="+mn-ea"/>
                  <a:sym typeface="+mn-lt"/>
                </a:endParaRPr>
              </a:p>
            </p:txBody>
          </p:sp>
          <p:cxnSp>
            <p:nvCxnSpPr>
              <p:cNvPr id="47" name="直接连接符 46"/>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p:cNvCxnSpPr>
              <a:stCxn id="46" idx="5"/>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46" idx="5"/>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46" idx="5"/>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p:cNvSpPr txBox="1"/>
          <p:nvPr/>
        </p:nvSpPr>
        <p:spPr>
          <a:xfrm>
            <a:off x="6899275" y="6296025"/>
            <a:ext cx="306388" cy="306388"/>
          </a:xfrm>
          <a:prstGeom prst="rect">
            <a:avLst/>
          </a:prstGeom>
          <a:noFill/>
        </p:spPr>
        <p:txBody>
          <a:bodyPr wrap="none" rtlCol="0">
            <a:spAutoFit/>
          </a:bodyPr>
          <a:lstStyle/>
          <a:p>
            <a:pPr fontAlgn="auto"/>
            <a:r>
              <a:rPr lang="en-US" altLang="zh-CN" sz="1400" spc="100" noProof="1" dirty="0">
                <a:solidFill>
                  <a:srgbClr val="304086"/>
                </a:solidFill>
                <a:latin typeface="+mn-lt"/>
                <a:ea typeface="+mn-ea"/>
                <a:cs typeface="+mn-ea"/>
                <a:sym typeface="+mn-lt"/>
              </a:rPr>
              <a:t>1</a:t>
            </a:r>
            <a:endParaRPr lang="en-US" altLang="zh-CN" sz="1400" spc="100" noProof="1" dirty="0">
              <a:solidFill>
                <a:srgbClr val="304086"/>
              </a:solidFill>
              <a:cs typeface="+mn-ea"/>
              <a:sym typeface="+mn-lt"/>
            </a:endParaRPr>
          </a:p>
        </p:txBody>
      </p:sp>
      <p:grpSp>
        <p:nvGrpSpPr>
          <p:cNvPr id="29" name="组合 28"/>
          <p:cNvGrpSpPr/>
          <p:nvPr/>
        </p:nvGrpSpPr>
        <p:grpSpPr>
          <a:xfrm>
            <a:off x="8856663" y="6296025"/>
            <a:ext cx="620712" cy="331788"/>
            <a:chOff x="7493834" y="319618"/>
            <a:chExt cx="1299872" cy="331501"/>
          </a:xfrm>
        </p:grpSpPr>
        <p:sp>
          <p:nvSpPr>
            <p:cNvPr id="50" name="矩形: 圆角 49"/>
            <p:cNvSpPr/>
            <p:nvPr/>
          </p:nvSpPr>
          <p:spPr>
            <a:xfrm>
              <a:off x="7493834" y="343342"/>
              <a:ext cx="1299872"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cs typeface="+mn-ea"/>
                <a:sym typeface="+mn-lt"/>
              </a:endParaRPr>
            </a:p>
          </p:txBody>
        </p:sp>
        <p:sp>
          <p:nvSpPr>
            <p:cNvPr id="57" name="文本框 56"/>
            <p:cNvSpPr txBox="1"/>
            <p:nvPr/>
          </p:nvSpPr>
          <p:spPr>
            <a:xfrm>
              <a:off x="7580956" y="319618"/>
              <a:ext cx="377190" cy="306734"/>
            </a:xfrm>
            <a:prstGeom prst="rect">
              <a:avLst/>
            </a:prstGeom>
            <a:noFill/>
          </p:spPr>
          <p:txBody>
            <a:bodyPr wrap="square" rtlCol="0">
              <a:spAutoFit/>
            </a:bodyPr>
            <a:lstStyle/>
            <a:p>
              <a:pPr fontAlgn="auto"/>
              <a:r>
                <a:rPr lang="en-US" altLang="zh-CN" sz="1400" spc="100" noProof="1" dirty="0">
                  <a:solidFill>
                    <a:schemeClr val="bg1"/>
                  </a:solidFill>
                  <a:latin typeface="+mn-lt"/>
                  <a:ea typeface="+mn-ea"/>
                  <a:cs typeface="+mn-ea"/>
                  <a:sym typeface="+mn-lt"/>
                </a:rPr>
                <a:t>3 </a:t>
              </a:r>
              <a:endParaRPr lang="en-US" altLang="zh-CN" sz="1400" spc="100" noProof="1" dirty="0">
                <a:solidFill>
                  <a:schemeClr val="bg1"/>
                </a:solidFill>
                <a:cs typeface="+mn-ea"/>
                <a:sym typeface="+mn-lt"/>
              </a:endParaRPr>
            </a:p>
          </p:txBody>
        </p:sp>
      </p:grpSp>
      <p:sp>
        <p:nvSpPr>
          <p:cNvPr id="58" name="文本框 57"/>
          <p:cNvSpPr txBox="1"/>
          <p:nvPr/>
        </p:nvSpPr>
        <p:spPr>
          <a:xfrm>
            <a:off x="7861300" y="6296025"/>
            <a:ext cx="306388" cy="306388"/>
          </a:xfrm>
          <a:prstGeom prst="rect">
            <a:avLst/>
          </a:prstGeom>
          <a:noFill/>
        </p:spPr>
        <p:txBody>
          <a:bodyPr wrap="square" rtlCol="0">
            <a:spAutoFit/>
          </a:bodyPr>
          <a:lstStyle/>
          <a:p>
            <a:pPr fontAlgn="auto"/>
            <a:r>
              <a:rPr lang="en-US" altLang="zh-CN" sz="1400" spc="100" noProof="1" dirty="0">
                <a:solidFill>
                  <a:srgbClr val="304086"/>
                </a:solidFill>
                <a:latin typeface="+mn-lt"/>
                <a:ea typeface="+mn-ea"/>
                <a:cs typeface="+mn-ea"/>
                <a:sym typeface="+mn-lt"/>
              </a:rPr>
              <a:t>2</a:t>
            </a:r>
            <a:endParaRPr lang="en-US" altLang="zh-CN" sz="1400" spc="100" noProof="1" dirty="0">
              <a:solidFill>
                <a:srgbClr val="304086"/>
              </a:solidFill>
              <a:cs typeface="+mn-ea"/>
              <a:sym typeface="+mn-lt"/>
            </a:endParaRPr>
          </a:p>
        </p:txBody>
      </p:sp>
      <p:sp>
        <p:nvSpPr>
          <p:cNvPr id="61" name="文本框 60"/>
          <p:cNvSpPr txBox="1"/>
          <p:nvPr/>
        </p:nvSpPr>
        <p:spPr>
          <a:xfrm flipH="1">
            <a:off x="9999663" y="6321425"/>
            <a:ext cx="460375" cy="306388"/>
          </a:xfrm>
          <a:prstGeom prst="rect">
            <a:avLst/>
          </a:prstGeom>
          <a:noFill/>
        </p:spPr>
        <p:txBody>
          <a:bodyPr wrap="square" rtlCol="0">
            <a:spAutoFit/>
          </a:bodyPr>
          <a:lstStyle/>
          <a:p>
            <a:pPr fontAlgn="auto"/>
            <a:r>
              <a:rPr lang="en-US" altLang="zh-CN" sz="1400" spc="100" noProof="1" dirty="0">
                <a:solidFill>
                  <a:srgbClr val="304086"/>
                </a:solidFill>
                <a:latin typeface="+mn-lt"/>
                <a:ea typeface="+mn-ea"/>
                <a:cs typeface="+mn-ea"/>
                <a:sym typeface="+mn-lt"/>
              </a:rPr>
              <a:t>4 </a:t>
            </a:r>
            <a:endParaRPr lang="en-US" altLang="zh-CN" sz="1400" spc="100" noProof="1" dirty="0">
              <a:solidFill>
                <a:srgbClr val="304086"/>
              </a:solidFill>
              <a:cs typeface="+mn-ea"/>
              <a:sym typeface="+mn-lt"/>
            </a:endParaRPr>
          </a:p>
        </p:txBody>
      </p:sp>
      <p:sp>
        <p:nvSpPr>
          <p:cNvPr id="138" name="圆角矩形 10"/>
          <p:cNvSpPr/>
          <p:nvPr/>
        </p:nvSpPr>
        <p:spPr>
          <a:xfrm flipV="1">
            <a:off x="5876925" y="1185863"/>
            <a:ext cx="1490663" cy="76200"/>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800" strike="noStrike" noProof="1" dirty="0">
              <a:solidFill>
                <a:schemeClr val="tx1"/>
              </a:solidFill>
              <a:cs typeface="+mn-ea"/>
              <a:sym typeface="+mn-lt"/>
            </a:endParaRPr>
          </a:p>
        </p:txBody>
      </p:sp>
      <p:sp>
        <p:nvSpPr>
          <p:cNvPr id="140" name="文本框 139"/>
          <p:cNvSpPr txBox="1"/>
          <p:nvPr/>
        </p:nvSpPr>
        <p:spPr>
          <a:xfrm>
            <a:off x="5778500" y="603250"/>
            <a:ext cx="3078163" cy="582613"/>
          </a:xfrm>
          <a:prstGeom prst="rect">
            <a:avLst/>
          </a:prstGeom>
          <a:noFill/>
          <a:ln w="9525">
            <a:noFill/>
          </a:ln>
        </p:spPr>
        <p:txBody>
          <a:bodyPr wrap="square" anchor="t">
            <a:spAutoFit/>
          </a:bodyPr>
          <a:p>
            <a:pPr algn="just"/>
            <a:r>
              <a:rPr lang="en-US" altLang="zh-CN" sz="3200" b="1" dirty="0">
                <a:solidFill>
                  <a:srgbClr val="304086"/>
                </a:solidFill>
                <a:latin typeface="微软雅黑" panose="020B0503020204020204" charset="-122"/>
                <a:ea typeface="微软雅黑" panose="020B0503020204020204" charset="-122"/>
                <a:sym typeface="微软雅黑" panose="020B0503020204020204" charset="-122"/>
              </a:rPr>
              <a:t>Teamwork</a:t>
            </a:r>
            <a:endParaRPr lang="en-US" altLang="zh-CN" sz="3200" b="1" dirty="0">
              <a:solidFill>
                <a:srgbClr val="304086"/>
              </a:solidFill>
              <a:latin typeface="微软雅黑" panose="020B0503020204020204" charset="-122"/>
              <a:ea typeface="微软雅黑" panose="020B0503020204020204" charset="-122"/>
              <a:sym typeface="微软雅黑" panose="020B0503020204020204" charset="-122"/>
            </a:endParaRPr>
          </a:p>
        </p:txBody>
      </p:sp>
      <p:grpSp>
        <p:nvGrpSpPr>
          <p:cNvPr id="8" name="组合 7"/>
          <p:cNvGrpSpPr/>
          <p:nvPr/>
        </p:nvGrpSpPr>
        <p:grpSpPr>
          <a:xfrm>
            <a:off x="1544638" y="1589088"/>
            <a:ext cx="3957637" cy="4125912"/>
            <a:chOff x="1322945" y="1892542"/>
            <a:chExt cx="3797521" cy="3959670"/>
          </a:xfrm>
        </p:grpSpPr>
        <p:grpSp>
          <p:nvGrpSpPr>
            <p:cNvPr id="20500" name="组合 5"/>
            <p:cNvGrpSpPr/>
            <p:nvPr/>
          </p:nvGrpSpPr>
          <p:grpSpPr>
            <a:xfrm>
              <a:off x="1361311" y="1892542"/>
              <a:ext cx="3759155" cy="3851312"/>
              <a:chOff x="1247011" y="2059510"/>
              <a:chExt cx="3280974" cy="3361408"/>
            </a:xfrm>
          </p:grpSpPr>
          <p:grpSp>
            <p:nvGrpSpPr>
              <p:cNvPr id="20501" name="组合 4"/>
              <p:cNvGrpSpPr/>
              <p:nvPr/>
            </p:nvGrpSpPr>
            <p:grpSpPr>
              <a:xfrm>
                <a:off x="1247011" y="2059510"/>
                <a:ext cx="3280974" cy="3361408"/>
                <a:chOff x="1361311" y="2110310"/>
                <a:chExt cx="3280974" cy="3361408"/>
              </a:xfrm>
            </p:grpSpPr>
            <p:sp>
              <p:nvSpPr>
                <p:cNvPr id="18" name="Google Shape;283;p20"/>
                <p:cNvSpPr/>
                <p:nvPr/>
              </p:nvSpPr>
              <p:spPr>
                <a:xfrm>
                  <a:off x="2443263" y="2748065"/>
                  <a:ext cx="518812" cy="2125895"/>
                </a:xfrm>
                <a:custGeom>
                  <a:avLst/>
                  <a:gdLst/>
                  <a:ahLst/>
                  <a:cxnLst/>
                  <a:rect l="l" t="t" r="r" b="b"/>
                  <a:pathLst>
                    <a:path w="7549" h="30934" extrusionOk="0">
                      <a:moveTo>
                        <a:pt x="1" y="1"/>
                      </a:moveTo>
                      <a:lnTo>
                        <a:pt x="1" y="28081"/>
                      </a:lnTo>
                      <a:lnTo>
                        <a:pt x="7549" y="30934"/>
                      </a:lnTo>
                      <a:lnTo>
                        <a:pt x="7549" y="2876"/>
                      </a:lnTo>
                      <a:lnTo>
                        <a:pt x="1" y="1"/>
                      </a:lnTo>
                      <a:close/>
                    </a:path>
                  </a:pathLst>
                </a:custGeom>
                <a:solidFill>
                  <a:srgbClr val="475DBD"/>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9" name="Google Shape;284;p20"/>
                <p:cNvSpPr/>
                <p:nvPr/>
              </p:nvSpPr>
              <p:spPr>
                <a:xfrm>
                  <a:off x="2962006" y="2748065"/>
                  <a:ext cx="519293" cy="2125895"/>
                </a:xfrm>
                <a:custGeom>
                  <a:avLst/>
                  <a:gdLst/>
                  <a:ahLst/>
                  <a:cxnLst/>
                  <a:rect l="l" t="t" r="r" b="b"/>
                  <a:pathLst>
                    <a:path w="7556" h="30934" extrusionOk="0">
                      <a:moveTo>
                        <a:pt x="7556" y="1"/>
                      </a:moveTo>
                      <a:lnTo>
                        <a:pt x="1" y="2876"/>
                      </a:lnTo>
                      <a:lnTo>
                        <a:pt x="1" y="30934"/>
                      </a:lnTo>
                      <a:lnTo>
                        <a:pt x="7556" y="28081"/>
                      </a:lnTo>
                      <a:lnTo>
                        <a:pt x="7556" y="1"/>
                      </a:lnTo>
                      <a:close/>
                    </a:path>
                  </a:pathLst>
                </a:custGeom>
                <a:solidFill>
                  <a:srgbClr val="304086"/>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grpSp>
              <p:nvGrpSpPr>
                <p:cNvPr id="20504" name="组合 3"/>
                <p:cNvGrpSpPr/>
                <p:nvPr/>
              </p:nvGrpSpPr>
              <p:grpSpPr>
                <a:xfrm>
                  <a:off x="2485042" y="2923242"/>
                  <a:ext cx="385524" cy="703219"/>
                  <a:chOff x="2485042" y="2923242"/>
                  <a:chExt cx="385524" cy="703219"/>
                </a:xfrm>
              </p:grpSpPr>
              <p:sp>
                <p:nvSpPr>
                  <p:cNvPr id="3" name="矩形 2"/>
                  <p:cNvSpPr/>
                  <p:nvPr/>
                </p:nvSpPr>
                <p:spPr>
                  <a:xfrm>
                    <a:off x="2495254" y="2923242"/>
                    <a:ext cx="375312" cy="182941"/>
                  </a:xfrm>
                  <a:custGeom>
                    <a:avLst/>
                    <a:gdLst>
                      <a:gd name="connsiteX0" fmla="*/ 0 w 518811"/>
                      <a:gd name="connsiteY0" fmla="*/ 0 h 45719"/>
                      <a:gd name="connsiteX1" fmla="*/ 518811 w 518811"/>
                      <a:gd name="connsiteY1" fmla="*/ 0 h 45719"/>
                      <a:gd name="connsiteX2" fmla="*/ 518811 w 518811"/>
                      <a:gd name="connsiteY2" fmla="*/ 45719 h 45719"/>
                      <a:gd name="connsiteX3" fmla="*/ 0 w 518811"/>
                      <a:gd name="connsiteY3" fmla="*/ 45719 h 45719"/>
                      <a:gd name="connsiteX4" fmla="*/ 0 w 518811"/>
                      <a:gd name="connsiteY4" fmla="*/ 0 h 45719"/>
                      <a:gd name="connsiteX0-1" fmla="*/ 0 w 518811"/>
                      <a:gd name="connsiteY0-2" fmla="*/ 0 h 255269"/>
                      <a:gd name="connsiteX1-3" fmla="*/ 518811 w 518811"/>
                      <a:gd name="connsiteY1-4" fmla="*/ 0 h 255269"/>
                      <a:gd name="connsiteX2-5" fmla="*/ 518811 w 518811"/>
                      <a:gd name="connsiteY2-6" fmla="*/ 255269 h 255269"/>
                      <a:gd name="connsiteX3-7" fmla="*/ 0 w 518811"/>
                      <a:gd name="connsiteY3-8" fmla="*/ 45719 h 255269"/>
                      <a:gd name="connsiteX4-9" fmla="*/ 0 w 518811"/>
                      <a:gd name="connsiteY4-10" fmla="*/ 0 h 255269"/>
                      <a:gd name="connsiteX0-11" fmla="*/ 0 w 518811"/>
                      <a:gd name="connsiteY0-12" fmla="*/ 0 h 255269"/>
                      <a:gd name="connsiteX1-13" fmla="*/ 518811 w 518811"/>
                      <a:gd name="connsiteY1-14" fmla="*/ 204788 h 255269"/>
                      <a:gd name="connsiteX2-15" fmla="*/ 518811 w 518811"/>
                      <a:gd name="connsiteY2-16" fmla="*/ 255269 h 255269"/>
                      <a:gd name="connsiteX3-17" fmla="*/ 0 w 518811"/>
                      <a:gd name="connsiteY3-18" fmla="*/ 45719 h 255269"/>
                      <a:gd name="connsiteX4-19" fmla="*/ 0 w 518811"/>
                      <a:gd name="connsiteY4-20" fmla="*/ 0 h 255269"/>
                      <a:gd name="connsiteX0-21" fmla="*/ 0 w 518811"/>
                      <a:gd name="connsiteY0-22" fmla="*/ 0 h 252888"/>
                      <a:gd name="connsiteX1-23" fmla="*/ 518811 w 518811"/>
                      <a:gd name="connsiteY1-24" fmla="*/ 204788 h 252888"/>
                      <a:gd name="connsiteX2-25" fmla="*/ 518811 w 518811"/>
                      <a:gd name="connsiteY2-26" fmla="*/ 252888 h 252888"/>
                      <a:gd name="connsiteX3-27" fmla="*/ 0 w 518811"/>
                      <a:gd name="connsiteY3-28" fmla="*/ 45719 h 252888"/>
                      <a:gd name="connsiteX4-29" fmla="*/ 0 w 518811"/>
                      <a:gd name="connsiteY4-30" fmla="*/ 0 h 2528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8811" h="252888">
                        <a:moveTo>
                          <a:pt x="0" y="0"/>
                        </a:moveTo>
                        <a:lnTo>
                          <a:pt x="518811" y="204788"/>
                        </a:lnTo>
                        <a:lnTo>
                          <a:pt x="518811" y="252888"/>
                        </a:lnTo>
                        <a:lnTo>
                          <a:pt x="0" y="4571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cs typeface="+mn-ea"/>
                      <a:sym typeface="+mn-lt"/>
                    </a:endParaRPr>
                  </a:p>
                </p:txBody>
              </p:sp>
              <p:sp>
                <p:nvSpPr>
                  <p:cNvPr id="98" name="矩形 2"/>
                  <p:cNvSpPr/>
                  <p:nvPr/>
                </p:nvSpPr>
                <p:spPr>
                  <a:xfrm>
                    <a:off x="2491850" y="3096668"/>
                    <a:ext cx="375312" cy="182941"/>
                  </a:xfrm>
                  <a:custGeom>
                    <a:avLst/>
                    <a:gdLst>
                      <a:gd name="connsiteX0" fmla="*/ 0 w 518811"/>
                      <a:gd name="connsiteY0" fmla="*/ 0 h 45719"/>
                      <a:gd name="connsiteX1" fmla="*/ 518811 w 518811"/>
                      <a:gd name="connsiteY1" fmla="*/ 0 h 45719"/>
                      <a:gd name="connsiteX2" fmla="*/ 518811 w 518811"/>
                      <a:gd name="connsiteY2" fmla="*/ 45719 h 45719"/>
                      <a:gd name="connsiteX3" fmla="*/ 0 w 518811"/>
                      <a:gd name="connsiteY3" fmla="*/ 45719 h 45719"/>
                      <a:gd name="connsiteX4" fmla="*/ 0 w 518811"/>
                      <a:gd name="connsiteY4" fmla="*/ 0 h 45719"/>
                      <a:gd name="connsiteX0-1" fmla="*/ 0 w 518811"/>
                      <a:gd name="connsiteY0-2" fmla="*/ 0 h 255269"/>
                      <a:gd name="connsiteX1-3" fmla="*/ 518811 w 518811"/>
                      <a:gd name="connsiteY1-4" fmla="*/ 0 h 255269"/>
                      <a:gd name="connsiteX2-5" fmla="*/ 518811 w 518811"/>
                      <a:gd name="connsiteY2-6" fmla="*/ 255269 h 255269"/>
                      <a:gd name="connsiteX3-7" fmla="*/ 0 w 518811"/>
                      <a:gd name="connsiteY3-8" fmla="*/ 45719 h 255269"/>
                      <a:gd name="connsiteX4-9" fmla="*/ 0 w 518811"/>
                      <a:gd name="connsiteY4-10" fmla="*/ 0 h 255269"/>
                      <a:gd name="connsiteX0-11" fmla="*/ 0 w 518811"/>
                      <a:gd name="connsiteY0-12" fmla="*/ 0 h 255269"/>
                      <a:gd name="connsiteX1-13" fmla="*/ 518811 w 518811"/>
                      <a:gd name="connsiteY1-14" fmla="*/ 204788 h 255269"/>
                      <a:gd name="connsiteX2-15" fmla="*/ 518811 w 518811"/>
                      <a:gd name="connsiteY2-16" fmla="*/ 255269 h 255269"/>
                      <a:gd name="connsiteX3-17" fmla="*/ 0 w 518811"/>
                      <a:gd name="connsiteY3-18" fmla="*/ 45719 h 255269"/>
                      <a:gd name="connsiteX4-19" fmla="*/ 0 w 518811"/>
                      <a:gd name="connsiteY4-20" fmla="*/ 0 h 255269"/>
                      <a:gd name="connsiteX0-21" fmla="*/ 0 w 518811"/>
                      <a:gd name="connsiteY0-22" fmla="*/ 0 h 252888"/>
                      <a:gd name="connsiteX1-23" fmla="*/ 518811 w 518811"/>
                      <a:gd name="connsiteY1-24" fmla="*/ 204788 h 252888"/>
                      <a:gd name="connsiteX2-25" fmla="*/ 518811 w 518811"/>
                      <a:gd name="connsiteY2-26" fmla="*/ 252888 h 252888"/>
                      <a:gd name="connsiteX3-27" fmla="*/ 0 w 518811"/>
                      <a:gd name="connsiteY3-28" fmla="*/ 45719 h 252888"/>
                      <a:gd name="connsiteX4-29" fmla="*/ 0 w 518811"/>
                      <a:gd name="connsiteY4-30" fmla="*/ 0 h 2528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8811" h="252888">
                        <a:moveTo>
                          <a:pt x="0" y="0"/>
                        </a:moveTo>
                        <a:lnTo>
                          <a:pt x="518811" y="204788"/>
                        </a:lnTo>
                        <a:lnTo>
                          <a:pt x="518811" y="252888"/>
                        </a:lnTo>
                        <a:lnTo>
                          <a:pt x="0" y="4571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cs typeface="+mn-ea"/>
                      <a:sym typeface="+mn-lt"/>
                    </a:endParaRPr>
                  </a:p>
                </p:txBody>
              </p:sp>
              <p:sp>
                <p:nvSpPr>
                  <p:cNvPr id="99" name="矩形 2"/>
                  <p:cNvSpPr/>
                  <p:nvPr/>
                </p:nvSpPr>
                <p:spPr>
                  <a:xfrm>
                    <a:off x="2488446" y="3270094"/>
                    <a:ext cx="375312" cy="182941"/>
                  </a:xfrm>
                  <a:custGeom>
                    <a:avLst/>
                    <a:gdLst>
                      <a:gd name="connsiteX0" fmla="*/ 0 w 518811"/>
                      <a:gd name="connsiteY0" fmla="*/ 0 h 45719"/>
                      <a:gd name="connsiteX1" fmla="*/ 518811 w 518811"/>
                      <a:gd name="connsiteY1" fmla="*/ 0 h 45719"/>
                      <a:gd name="connsiteX2" fmla="*/ 518811 w 518811"/>
                      <a:gd name="connsiteY2" fmla="*/ 45719 h 45719"/>
                      <a:gd name="connsiteX3" fmla="*/ 0 w 518811"/>
                      <a:gd name="connsiteY3" fmla="*/ 45719 h 45719"/>
                      <a:gd name="connsiteX4" fmla="*/ 0 w 518811"/>
                      <a:gd name="connsiteY4" fmla="*/ 0 h 45719"/>
                      <a:gd name="connsiteX0-1" fmla="*/ 0 w 518811"/>
                      <a:gd name="connsiteY0-2" fmla="*/ 0 h 255269"/>
                      <a:gd name="connsiteX1-3" fmla="*/ 518811 w 518811"/>
                      <a:gd name="connsiteY1-4" fmla="*/ 0 h 255269"/>
                      <a:gd name="connsiteX2-5" fmla="*/ 518811 w 518811"/>
                      <a:gd name="connsiteY2-6" fmla="*/ 255269 h 255269"/>
                      <a:gd name="connsiteX3-7" fmla="*/ 0 w 518811"/>
                      <a:gd name="connsiteY3-8" fmla="*/ 45719 h 255269"/>
                      <a:gd name="connsiteX4-9" fmla="*/ 0 w 518811"/>
                      <a:gd name="connsiteY4-10" fmla="*/ 0 h 255269"/>
                      <a:gd name="connsiteX0-11" fmla="*/ 0 w 518811"/>
                      <a:gd name="connsiteY0-12" fmla="*/ 0 h 255269"/>
                      <a:gd name="connsiteX1-13" fmla="*/ 518811 w 518811"/>
                      <a:gd name="connsiteY1-14" fmla="*/ 204788 h 255269"/>
                      <a:gd name="connsiteX2-15" fmla="*/ 518811 w 518811"/>
                      <a:gd name="connsiteY2-16" fmla="*/ 255269 h 255269"/>
                      <a:gd name="connsiteX3-17" fmla="*/ 0 w 518811"/>
                      <a:gd name="connsiteY3-18" fmla="*/ 45719 h 255269"/>
                      <a:gd name="connsiteX4-19" fmla="*/ 0 w 518811"/>
                      <a:gd name="connsiteY4-20" fmla="*/ 0 h 255269"/>
                      <a:gd name="connsiteX0-21" fmla="*/ 0 w 518811"/>
                      <a:gd name="connsiteY0-22" fmla="*/ 0 h 252888"/>
                      <a:gd name="connsiteX1-23" fmla="*/ 518811 w 518811"/>
                      <a:gd name="connsiteY1-24" fmla="*/ 204788 h 252888"/>
                      <a:gd name="connsiteX2-25" fmla="*/ 518811 w 518811"/>
                      <a:gd name="connsiteY2-26" fmla="*/ 252888 h 252888"/>
                      <a:gd name="connsiteX3-27" fmla="*/ 0 w 518811"/>
                      <a:gd name="connsiteY3-28" fmla="*/ 45719 h 252888"/>
                      <a:gd name="connsiteX4-29" fmla="*/ 0 w 518811"/>
                      <a:gd name="connsiteY4-30" fmla="*/ 0 h 2528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8811" h="252888">
                        <a:moveTo>
                          <a:pt x="0" y="0"/>
                        </a:moveTo>
                        <a:lnTo>
                          <a:pt x="518811" y="204788"/>
                        </a:lnTo>
                        <a:lnTo>
                          <a:pt x="518811" y="252888"/>
                        </a:lnTo>
                        <a:lnTo>
                          <a:pt x="0" y="4571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cs typeface="+mn-ea"/>
                      <a:sym typeface="+mn-lt"/>
                    </a:endParaRPr>
                  </a:p>
                </p:txBody>
              </p:sp>
              <p:sp>
                <p:nvSpPr>
                  <p:cNvPr id="100" name="矩形 2"/>
                  <p:cNvSpPr/>
                  <p:nvPr/>
                </p:nvSpPr>
                <p:spPr>
                  <a:xfrm>
                    <a:off x="2485042" y="3443520"/>
                    <a:ext cx="375312" cy="182941"/>
                  </a:xfrm>
                  <a:custGeom>
                    <a:avLst/>
                    <a:gdLst>
                      <a:gd name="connsiteX0" fmla="*/ 0 w 518811"/>
                      <a:gd name="connsiteY0" fmla="*/ 0 h 45719"/>
                      <a:gd name="connsiteX1" fmla="*/ 518811 w 518811"/>
                      <a:gd name="connsiteY1" fmla="*/ 0 h 45719"/>
                      <a:gd name="connsiteX2" fmla="*/ 518811 w 518811"/>
                      <a:gd name="connsiteY2" fmla="*/ 45719 h 45719"/>
                      <a:gd name="connsiteX3" fmla="*/ 0 w 518811"/>
                      <a:gd name="connsiteY3" fmla="*/ 45719 h 45719"/>
                      <a:gd name="connsiteX4" fmla="*/ 0 w 518811"/>
                      <a:gd name="connsiteY4" fmla="*/ 0 h 45719"/>
                      <a:gd name="connsiteX0-1" fmla="*/ 0 w 518811"/>
                      <a:gd name="connsiteY0-2" fmla="*/ 0 h 255269"/>
                      <a:gd name="connsiteX1-3" fmla="*/ 518811 w 518811"/>
                      <a:gd name="connsiteY1-4" fmla="*/ 0 h 255269"/>
                      <a:gd name="connsiteX2-5" fmla="*/ 518811 w 518811"/>
                      <a:gd name="connsiteY2-6" fmla="*/ 255269 h 255269"/>
                      <a:gd name="connsiteX3-7" fmla="*/ 0 w 518811"/>
                      <a:gd name="connsiteY3-8" fmla="*/ 45719 h 255269"/>
                      <a:gd name="connsiteX4-9" fmla="*/ 0 w 518811"/>
                      <a:gd name="connsiteY4-10" fmla="*/ 0 h 255269"/>
                      <a:gd name="connsiteX0-11" fmla="*/ 0 w 518811"/>
                      <a:gd name="connsiteY0-12" fmla="*/ 0 h 255269"/>
                      <a:gd name="connsiteX1-13" fmla="*/ 518811 w 518811"/>
                      <a:gd name="connsiteY1-14" fmla="*/ 204788 h 255269"/>
                      <a:gd name="connsiteX2-15" fmla="*/ 518811 w 518811"/>
                      <a:gd name="connsiteY2-16" fmla="*/ 255269 h 255269"/>
                      <a:gd name="connsiteX3-17" fmla="*/ 0 w 518811"/>
                      <a:gd name="connsiteY3-18" fmla="*/ 45719 h 255269"/>
                      <a:gd name="connsiteX4-19" fmla="*/ 0 w 518811"/>
                      <a:gd name="connsiteY4-20" fmla="*/ 0 h 255269"/>
                      <a:gd name="connsiteX0-21" fmla="*/ 0 w 518811"/>
                      <a:gd name="connsiteY0-22" fmla="*/ 0 h 252888"/>
                      <a:gd name="connsiteX1-23" fmla="*/ 518811 w 518811"/>
                      <a:gd name="connsiteY1-24" fmla="*/ 204788 h 252888"/>
                      <a:gd name="connsiteX2-25" fmla="*/ 518811 w 518811"/>
                      <a:gd name="connsiteY2-26" fmla="*/ 252888 h 252888"/>
                      <a:gd name="connsiteX3-27" fmla="*/ 0 w 518811"/>
                      <a:gd name="connsiteY3-28" fmla="*/ 45719 h 252888"/>
                      <a:gd name="connsiteX4-29" fmla="*/ 0 w 518811"/>
                      <a:gd name="connsiteY4-30" fmla="*/ 0 h 2528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8811" h="252888">
                        <a:moveTo>
                          <a:pt x="0" y="0"/>
                        </a:moveTo>
                        <a:lnTo>
                          <a:pt x="518811" y="204788"/>
                        </a:lnTo>
                        <a:lnTo>
                          <a:pt x="518811" y="252888"/>
                        </a:lnTo>
                        <a:lnTo>
                          <a:pt x="0" y="4571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cs typeface="+mn-ea"/>
                      <a:sym typeface="+mn-lt"/>
                    </a:endParaRPr>
                  </a:p>
                </p:txBody>
              </p:sp>
            </p:grpSp>
            <p:grpSp>
              <p:nvGrpSpPr>
                <p:cNvPr id="20509" name="组合 100"/>
                <p:cNvGrpSpPr/>
                <p:nvPr/>
              </p:nvGrpSpPr>
              <p:grpSpPr>
                <a:xfrm flipH="1">
                  <a:off x="3044424" y="2931213"/>
                  <a:ext cx="385524" cy="703219"/>
                  <a:chOff x="2485042" y="2923242"/>
                  <a:chExt cx="385524" cy="703219"/>
                </a:xfrm>
              </p:grpSpPr>
              <p:sp>
                <p:nvSpPr>
                  <p:cNvPr id="102" name="矩形 2"/>
                  <p:cNvSpPr/>
                  <p:nvPr/>
                </p:nvSpPr>
                <p:spPr>
                  <a:xfrm>
                    <a:off x="2495254" y="2923242"/>
                    <a:ext cx="375312" cy="182941"/>
                  </a:xfrm>
                  <a:custGeom>
                    <a:avLst/>
                    <a:gdLst>
                      <a:gd name="connsiteX0" fmla="*/ 0 w 518811"/>
                      <a:gd name="connsiteY0" fmla="*/ 0 h 45719"/>
                      <a:gd name="connsiteX1" fmla="*/ 518811 w 518811"/>
                      <a:gd name="connsiteY1" fmla="*/ 0 h 45719"/>
                      <a:gd name="connsiteX2" fmla="*/ 518811 w 518811"/>
                      <a:gd name="connsiteY2" fmla="*/ 45719 h 45719"/>
                      <a:gd name="connsiteX3" fmla="*/ 0 w 518811"/>
                      <a:gd name="connsiteY3" fmla="*/ 45719 h 45719"/>
                      <a:gd name="connsiteX4" fmla="*/ 0 w 518811"/>
                      <a:gd name="connsiteY4" fmla="*/ 0 h 45719"/>
                      <a:gd name="connsiteX0-1" fmla="*/ 0 w 518811"/>
                      <a:gd name="connsiteY0-2" fmla="*/ 0 h 255269"/>
                      <a:gd name="connsiteX1-3" fmla="*/ 518811 w 518811"/>
                      <a:gd name="connsiteY1-4" fmla="*/ 0 h 255269"/>
                      <a:gd name="connsiteX2-5" fmla="*/ 518811 w 518811"/>
                      <a:gd name="connsiteY2-6" fmla="*/ 255269 h 255269"/>
                      <a:gd name="connsiteX3-7" fmla="*/ 0 w 518811"/>
                      <a:gd name="connsiteY3-8" fmla="*/ 45719 h 255269"/>
                      <a:gd name="connsiteX4-9" fmla="*/ 0 w 518811"/>
                      <a:gd name="connsiteY4-10" fmla="*/ 0 h 255269"/>
                      <a:gd name="connsiteX0-11" fmla="*/ 0 w 518811"/>
                      <a:gd name="connsiteY0-12" fmla="*/ 0 h 255269"/>
                      <a:gd name="connsiteX1-13" fmla="*/ 518811 w 518811"/>
                      <a:gd name="connsiteY1-14" fmla="*/ 204788 h 255269"/>
                      <a:gd name="connsiteX2-15" fmla="*/ 518811 w 518811"/>
                      <a:gd name="connsiteY2-16" fmla="*/ 255269 h 255269"/>
                      <a:gd name="connsiteX3-17" fmla="*/ 0 w 518811"/>
                      <a:gd name="connsiteY3-18" fmla="*/ 45719 h 255269"/>
                      <a:gd name="connsiteX4-19" fmla="*/ 0 w 518811"/>
                      <a:gd name="connsiteY4-20" fmla="*/ 0 h 255269"/>
                      <a:gd name="connsiteX0-21" fmla="*/ 0 w 518811"/>
                      <a:gd name="connsiteY0-22" fmla="*/ 0 h 252888"/>
                      <a:gd name="connsiteX1-23" fmla="*/ 518811 w 518811"/>
                      <a:gd name="connsiteY1-24" fmla="*/ 204788 h 252888"/>
                      <a:gd name="connsiteX2-25" fmla="*/ 518811 w 518811"/>
                      <a:gd name="connsiteY2-26" fmla="*/ 252888 h 252888"/>
                      <a:gd name="connsiteX3-27" fmla="*/ 0 w 518811"/>
                      <a:gd name="connsiteY3-28" fmla="*/ 45719 h 252888"/>
                      <a:gd name="connsiteX4-29" fmla="*/ 0 w 518811"/>
                      <a:gd name="connsiteY4-30" fmla="*/ 0 h 2528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8811" h="252888">
                        <a:moveTo>
                          <a:pt x="0" y="0"/>
                        </a:moveTo>
                        <a:lnTo>
                          <a:pt x="518811" y="204788"/>
                        </a:lnTo>
                        <a:lnTo>
                          <a:pt x="518811" y="252888"/>
                        </a:lnTo>
                        <a:lnTo>
                          <a:pt x="0" y="4571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cs typeface="+mn-ea"/>
                      <a:sym typeface="+mn-lt"/>
                    </a:endParaRPr>
                  </a:p>
                </p:txBody>
              </p:sp>
              <p:sp>
                <p:nvSpPr>
                  <p:cNvPr id="103" name="矩形 2"/>
                  <p:cNvSpPr/>
                  <p:nvPr/>
                </p:nvSpPr>
                <p:spPr>
                  <a:xfrm>
                    <a:off x="2491850" y="3096668"/>
                    <a:ext cx="375312" cy="182941"/>
                  </a:xfrm>
                  <a:custGeom>
                    <a:avLst/>
                    <a:gdLst>
                      <a:gd name="connsiteX0" fmla="*/ 0 w 518811"/>
                      <a:gd name="connsiteY0" fmla="*/ 0 h 45719"/>
                      <a:gd name="connsiteX1" fmla="*/ 518811 w 518811"/>
                      <a:gd name="connsiteY1" fmla="*/ 0 h 45719"/>
                      <a:gd name="connsiteX2" fmla="*/ 518811 w 518811"/>
                      <a:gd name="connsiteY2" fmla="*/ 45719 h 45719"/>
                      <a:gd name="connsiteX3" fmla="*/ 0 w 518811"/>
                      <a:gd name="connsiteY3" fmla="*/ 45719 h 45719"/>
                      <a:gd name="connsiteX4" fmla="*/ 0 w 518811"/>
                      <a:gd name="connsiteY4" fmla="*/ 0 h 45719"/>
                      <a:gd name="connsiteX0-1" fmla="*/ 0 w 518811"/>
                      <a:gd name="connsiteY0-2" fmla="*/ 0 h 255269"/>
                      <a:gd name="connsiteX1-3" fmla="*/ 518811 w 518811"/>
                      <a:gd name="connsiteY1-4" fmla="*/ 0 h 255269"/>
                      <a:gd name="connsiteX2-5" fmla="*/ 518811 w 518811"/>
                      <a:gd name="connsiteY2-6" fmla="*/ 255269 h 255269"/>
                      <a:gd name="connsiteX3-7" fmla="*/ 0 w 518811"/>
                      <a:gd name="connsiteY3-8" fmla="*/ 45719 h 255269"/>
                      <a:gd name="connsiteX4-9" fmla="*/ 0 w 518811"/>
                      <a:gd name="connsiteY4-10" fmla="*/ 0 h 255269"/>
                      <a:gd name="connsiteX0-11" fmla="*/ 0 w 518811"/>
                      <a:gd name="connsiteY0-12" fmla="*/ 0 h 255269"/>
                      <a:gd name="connsiteX1-13" fmla="*/ 518811 w 518811"/>
                      <a:gd name="connsiteY1-14" fmla="*/ 204788 h 255269"/>
                      <a:gd name="connsiteX2-15" fmla="*/ 518811 w 518811"/>
                      <a:gd name="connsiteY2-16" fmla="*/ 255269 h 255269"/>
                      <a:gd name="connsiteX3-17" fmla="*/ 0 w 518811"/>
                      <a:gd name="connsiteY3-18" fmla="*/ 45719 h 255269"/>
                      <a:gd name="connsiteX4-19" fmla="*/ 0 w 518811"/>
                      <a:gd name="connsiteY4-20" fmla="*/ 0 h 255269"/>
                      <a:gd name="connsiteX0-21" fmla="*/ 0 w 518811"/>
                      <a:gd name="connsiteY0-22" fmla="*/ 0 h 252888"/>
                      <a:gd name="connsiteX1-23" fmla="*/ 518811 w 518811"/>
                      <a:gd name="connsiteY1-24" fmla="*/ 204788 h 252888"/>
                      <a:gd name="connsiteX2-25" fmla="*/ 518811 w 518811"/>
                      <a:gd name="connsiteY2-26" fmla="*/ 252888 h 252888"/>
                      <a:gd name="connsiteX3-27" fmla="*/ 0 w 518811"/>
                      <a:gd name="connsiteY3-28" fmla="*/ 45719 h 252888"/>
                      <a:gd name="connsiteX4-29" fmla="*/ 0 w 518811"/>
                      <a:gd name="connsiteY4-30" fmla="*/ 0 h 2528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8811" h="252888">
                        <a:moveTo>
                          <a:pt x="0" y="0"/>
                        </a:moveTo>
                        <a:lnTo>
                          <a:pt x="518811" y="204788"/>
                        </a:lnTo>
                        <a:lnTo>
                          <a:pt x="518811" y="252888"/>
                        </a:lnTo>
                        <a:lnTo>
                          <a:pt x="0" y="4571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cs typeface="+mn-ea"/>
                      <a:sym typeface="+mn-lt"/>
                    </a:endParaRPr>
                  </a:p>
                </p:txBody>
              </p:sp>
              <p:sp>
                <p:nvSpPr>
                  <p:cNvPr id="104" name="矩形 2"/>
                  <p:cNvSpPr/>
                  <p:nvPr/>
                </p:nvSpPr>
                <p:spPr>
                  <a:xfrm>
                    <a:off x="2488446" y="3270094"/>
                    <a:ext cx="375312" cy="182941"/>
                  </a:xfrm>
                  <a:custGeom>
                    <a:avLst/>
                    <a:gdLst>
                      <a:gd name="connsiteX0" fmla="*/ 0 w 518811"/>
                      <a:gd name="connsiteY0" fmla="*/ 0 h 45719"/>
                      <a:gd name="connsiteX1" fmla="*/ 518811 w 518811"/>
                      <a:gd name="connsiteY1" fmla="*/ 0 h 45719"/>
                      <a:gd name="connsiteX2" fmla="*/ 518811 w 518811"/>
                      <a:gd name="connsiteY2" fmla="*/ 45719 h 45719"/>
                      <a:gd name="connsiteX3" fmla="*/ 0 w 518811"/>
                      <a:gd name="connsiteY3" fmla="*/ 45719 h 45719"/>
                      <a:gd name="connsiteX4" fmla="*/ 0 w 518811"/>
                      <a:gd name="connsiteY4" fmla="*/ 0 h 45719"/>
                      <a:gd name="connsiteX0-1" fmla="*/ 0 w 518811"/>
                      <a:gd name="connsiteY0-2" fmla="*/ 0 h 255269"/>
                      <a:gd name="connsiteX1-3" fmla="*/ 518811 w 518811"/>
                      <a:gd name="connsiteY1-4" fmla="*/ 0 h 255269"/>
                      <a:gd name="connsiteX2-5" fmla="*/ 518811 w 518811"/>
                      <a:gd name="connsiteY2-6" fmla="*/ 255269 h 255269"/>
                      <a:gd name="connsiteX3-7" fmla="*/ 0 w 518811"/>
                      <a:gd name="connsiteY3-8" fmla="*/ 45719 h 255269"/>
                      <a:gd name="connsiteX4-9" fmla="*/ 0 w 518811"/>
                      <a:gd name="connsiteY4-10" fmla="*/ 0 h 255269"/>
                      <a:gd name="connsiteX0-11" fmla="*/ 0 w 518811"/>
                      <a:gd name="connsiteY0-12" fmla="*/ 0 h 255269"/>
                      <a:gd name="connsiteX1-13" fmla="*/ 518811 w 518811"/>
                      <a:gd name="connsiteY1-14" fmla="*/ 204788 h 255269"/>
                      <a:gd name="connsiteX2-15" fmla="*/ 518811 w 518811"/>
                      <a:gd name="connsiteY2-16" fmla="*/ 255269 h 255269"/>
                      <a:gd name="connsiteX3-17" fmla="*/ 0 w 518811"/>
                      <a:gd name="connsiteY3-18" fmla="*/ 45719 h 255269"/>
                      <a:gd name="connsiteX4-19" fmla="*/ 0 w 518811"/>
                      <a:gd name="connsiteY4-20" fmla="*/ 0 h 255269"/>
                      <a:gd name="connsiteX0-21" fmla="*/ 0 w 518811"/>
                      <a:gd name="connsiteY0-22" fmla="*/ 0 h 252888"/>
                      <a:gd name="connsiteX1-23" fmla="*/ 518811 w 518811"/>
                      <a:gd name="connsiteY1-24" fmla="*/ 204788 h 252888"/>
                      <a:gd name="connsiteX2-25" fmla="*/ 518811 w 518811"/>
                      <a:gd name="connsiteY2-26" fmla="*/ 252888 h 252888"/>
                      <a:gd name="connsiteX3-27" fmla="*/ 0 w 518811"/>
                      <a:gd name="connsiteY3-28" fmla="*/ 45719 h 252888"/>
                      <a:gd name="connsiteX4-29" fmla="*/ 0 w 518811"/>
                      <a:gd name="connsiteY4-30" fmla="*/ 0 h 2528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8811" h="252888">
                        <a:moveTo>
                          <a:pt x="0" y="0"/>
                        </a:moveTo>
                        <a:lnTo>
                          <a:pt x="518811" y="204788"/>
                        </a:lnTo>
                        <a:lnTo>
                          <a:pt x="518811" y="252888"/>
                        </a:lnTo>
                        <a:lnTo>
                          <a:pt x="0" y="4571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cs typeface="+mn-ea"/>
                      <a:sym typeface="+mn-lt"/>
                    </a:endParaRPr>
                  </a:p>
                </p:txBody>
              </p:sp>
              <p:sp>
                <p:nvSpPr>
                  <p:cNvPr id="105" name="矩形 2"/>
                  <p:cNvSpPr/>
                  <p:nvPr/>
                </p:nvSpPr>
                <p:spPr>
                  <a:xfrm>
                    <a:off x="2485042" y="3443520"/>
                    <a:ext cx="375312" cy="182941"/>
                  </a:xfrm>
                  <a:custGeom>
                    <a:avLst/>
                    <a:gdLst>
                      <a:gd name="connsiteX0" fmla="*/ 0 w 518811"/>
                      <a:gd name="connsiteY0" fmla="*/ 0 h 45719"/>
                      <a:gd name="connsiteX1" fmla="*/ 518811 w 518811"/>
                      <a:gd name="connsiteY1" fmla="*/ 0 h 45719"/>
                      <a:gd name="connsiteX2" fmla="*/ 518811 w 518811"/>
                      <a:gd name="connsiteY2" fmla="*/ 45719 h 45719"/>
                      <a:gd name="connsiteX3" fmla="*/ 0 w 518811"/>
                      <a:gd name="connsiteY3" fmla="*/ 45719 h 45719"/>
                      <a:gd name="connsiteX4" fmla="*/ 0 w 518811"/>
                      <a:gd name="connsiteY4" fmla="*/ 0 h 45719"/>
                      <a:gd name="connsiteX0-1" fmla="*/ 0 w 518811"/>
                      <a:gd name="connsiteY0-2" fmla="*/ 0 h 255269"/>
                      <a:gd name="connsiteX1-3" fmla="*/ 518811 w 518811"/>
                      <a:gd name="connsiteY1-4" fmla="*/ 0 h 255269"/>
                      <a:gd name="connsiteX2-5" fmla="*/ 518811 w 518811"/>
                      <a:gd name="connsiteY2-6" fmla="*/ 255269 h 255269"/>
                      <a:gd name="connsiteX3-7" fmla="*/ 0 w 518811"/>
                      <a:gd name="connsiteY3-8" fmla="*/ 45719 h 255269"/>
                      <a:gd name="connsiteX4-9" fmla="*/ 0 w 518811"/>
                      <a:gd name="connsiteY4-10" fmla="*/ 0 h 255269"/>
                      <a:gd name="connsiteX0-11" fmla="*/ 0 w 518811"/>
                      <a:gd name="connsiteY0-12" fmla="*/ 0 h 255269"/>
                      <a:gd name="connsiteX1-13" fmla="*/ 518811 w 518811"/>
                      <a:gd name="connsiteY1-14" fmla="*/ 204788 h 255269"/>
                      <a:gd name="connsiteX2-15" fmla="*/ 518811 w 518811"/>
                      <a:gd name="connsiteY2-16" fmla="*/ 255269 h 255269"/>
                      <a:gd name="connsiteX3-17" fmla="*/ 0 w 518811"/>
                      <a:gd name="connsiteY3-18" fmla="*/ 45719 h 255269"/>
                      <a:gd name="connsiteX4-19" fmla="*/ 0 w 518811"/>
                      <a:gd name="connsiteY4-20" fmla="*/ 0 h 255269"/>
                      <a:gd name="connsiteX0-21" fmla="*/ 0 w 518811"/>
                      <a:gd name="connsiteY0-22" fmla="*/ 0 h 252888"/>
                      <a:gd name="connsiteX1-23" fmla="*/ 518811 w 518811"/>
                      <a:gd name="connsiteY1-24" fmla="*/ 204788 h 252888"/>
                      <a:gd name="connsiteX2-25" fmla="*/ 518811 w 518811"/>
                      <a:gd name="connsiteY2-26" fmla="*/ 252888 h 252888"/>
                      <a:gd name="connsiteX3-27" fmla="*/ 0 w 518811"/>
                      <a:gd name="connsiteY3-28" fmla="*/ 45719 h 252888"/>
                      <a:gd name="connsiteX4-29" fmla="*/ 0 w 518811"/>
                      <a:gd name="connsiteY4-30" fmla="*/ 0 h 2528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8811" h="252888">
                        <a:moveTo>
                          <a:pt x="0" y="0"/>
                        </a:moveTo>
                        <a:lnTo>
                          <a:pt x="518811" y="204788"/>
                        </a:lnTo>
                        <a:lnTo>
                          <a:pt x="518811" y="252888"/>
                        </a:lnTo>
                        <a:lnTo>
                          <a:pt x="0" y="4571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cs typeface="+mn-ea"/>
                      <a:sym typeface="+mn-lt"/>
                    </a:endParaRPr>
                  </a:p>
                </p:txBody>
              </p:sp>
            </p:grpSp>
            <p:sp>
              <p:nvSpPr>
                <p:cNvPr id="17" name="Google Shape;282;p20"/>
                <p:cNvSpPr/>
                <p:nvPr/>
              </p:nvSpPr>
              <p:spPr>
                <a:xfrm>
                  <a:off x="2443263" y="2551996"/>
                  <a:ext cx="1038036" cy="393717"/>
                </a:xfrm>
                <a:custGeom>
                  <a:avLst/>
                  <a:gdLst/>
                  <a:ahLst/>
                  <a:cxnLst/>
                  <a:rect l="l" t="t" r="r" b="b"/>
                  <a:pathLst>
                    <a:path w="15104" h="5729" extrusionOk="0">
                      <a:moveTo>
                        <a:pt x="7549" y="0"/>
                      </a:moveTo>
                      <a:lnTo>
                        <a:pt x="1" y="2854"/>
                      </a:lnTo>
                      <a:lnTo>
                        <a:pt x="7549" y="5729"/>
                      </a:lnTo>
                      <a:lnTo>
                        <a:pt x="15104" y="2854"/>
                      </a:lnTo>
                      <a:lnTo>
                        <a:pt x="7549" y="0"/>
                      </a:lnTo>
                      <a:close/>
                    </a:path>
                  </a:pathLst>
                </a:custGeom>
                <a:solidFill>
                  <a:srgbClr val="8BA2F0"/>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20" name="Google Shape;285;p20"/>
                <p:cNvSpPr/>
                <p:nvPr/>
              </p:nvSpPr>
              <p:spPr>
                <a:xfrm>
                  <a:off x="2734935" y="2110310"/>
                  <a:ext cx="477233" cy="625316"/>
                </a:xfrm>
                <a:custGeom>
                  <a:avLst/>
                  <a:gdLst/>
                  <a:ahLst/>
                  <a:cxnLst/>
                  <a:rect l="l" t="t" r="r" b="b"/>
                  <a:pathLst>
                    <a:path w="6944" h="9099" extrusionOk="0">
                      <a:moveTo>
                        <a:pt x="3457" y="1"/>
                      </a:moveTo>
                      <a:cubicBezTo>
                        <a:pt x="1550" y="1"/>
                        <a:pt x="0" y="1544"/>
                        <a:pt x="0" y="3487"/>
                      </a:cubicBezTo>
                      <a:cubicBezTo>
                        <a:pt x="0" y="6427"/>
                        <a:pt x="3457" y="9099"/>
                        <a:pt x="3457" y="9099"/>
                      </a:cubicBezTo>
                      <a:cubicBezTo>
                        <a:pt x="3457" y="9099"/>
                        <a:pt x="6944" y="6639"/>
                        <a:pt x="6944" y="3487"/>
                      </a:cubicBezTo>
                      <a:cubicBezTo>
                        <a:pt x="6944" y="1544"/>
                        <a:pt x="5401" y="1"/>
                        <a:pt x="3457" y="1"/>
                      </a:cubicBezTo>
                      <a:close/>
                    </a:path>
                  </a:pathLst>
                </a:custGeom>
                <a:solidFill>
                  <a:schemeClr val="lt2"/>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21" name="Google Shape;286;p20"/>
                <p:cNvSpPr/>
                <p:nvPr/>
              </p:nvSpPr>
              <p:spPr>
                <a:xfrm>
                  <a:off x="2770398" y="2145359"/>
                  <a:ext cx="406789" cy="406706"/>
                </a:xfrm>
                <a:custGeom>
                  <a:avLst/>
                  <a:gdLst/>
                  <a:ahLst/>
                  <a:cxnLst/>
                  <a:rect l="l" t="t" r="r" b="b"/>
                  <a:pathLst>
                    <a:path w="5919" h="5918" extrusionOk="0">
                      <a:moveTo>
                        <a:pt x="2971" y="0"/>
                      </a:moveTo>
                      <a:cubicBezTo>
                        <a:pt x="1333" y="0"/>
                        <a:pt x="1" y="1339"/>
                        <a:pt x="1" y="2977"/>
                      </a:cubicBezTo>
                      <a:cubicBezTo>
                        <a:pt x="1" y="4585"/>
                        <a:pt x="1333" y="5917"/>
                        <a:pt x="2971" y="5917"/>
                      </a:cubicBezTo>
                      <a:cubicBezTo>
                        <a:pt x="4579" y="5917"/>
                        <a:pt x="5918" y="4585"/>
                        <a:pt x="5918" y="2977"/>
                      </a:cubicBezTo>
                      <a:cubicBezTo>
                        <a:pt x="5918" y="1339"/>
                        <a:pt x="4579" y="0"/>
                        <a:pt x="2971" y="0"/>
                      </a:cubicBezTo>
                      <a:close/>
                    </a:path>
                  </a:pathLst>
                </a:custGeom>
                <a:solidFill>
                  <a:srgbClr val="304086"/>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dirty="0">
                    <a:solidFill>
                      <a:srgbClr val="000000"/>
                    </a:solidFill>
                    <a:cs typeface="+mn-ea"/>
                    <a:sym typeface="+mn-lt"/>
                  </a:endParaRPr>
                </a:p>
              </p:txBody>
            </p:sp>
            <p:sp>
              <p:nvSpPr>
                <p:cNvPr id="22" name="Google Shape;287;p20"/>
                <p:cNvSpPr/>
                <p:nvPr/>
              </p:nvSpPr>
              <p:spPr>
                <a:xfrm>
                  <a:off x="1361311" y="4321216"/>
                  <a:ext cx="1557260" cy="590267"/>
                </a:xfrm>
                <a:custGeom>
                  <a:avLst/>
                  <a:gdLst/>
                  <a:ahLst/>
                  <a:cxnLst/>
                  <a:rect l="l" t="t" r="r" b="b"/>
                  <a:pathLst>
                    <a:path w="22659" h="8589" extrusionOk="0">
                      <a:moveTo>
                        <a:pt x="11348" y="0"/>
                      </a:moveTo>
                      <a:lnTo>
                        <a:pt x="1" y="4309"/>
                      </a:lnTo>
                      <a:lnTo>
                        <a:pt x="11348" y="8589"/>
                      </a:lnTo>
                      <a:lnTo>
                        <a:pt x="22658" y="4309"/>
                      </a:lnTo>
                      <a:lnTo>
                        <a:pt x="11348" y="0"/>
                      </a:lnTo>
                      <a:close/>
                    </a:path>
                  </a:pathLst>
                </a:custGeom>
                <a:solidFill>
                  <a:srgbClr val="E4E4E4"/>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23" name="Google Shape;288;p20"/>
                <p:cNvSpPr/>
                <p:nvPr/>
              </p:nvSpPr>
              <p:spPr>
                <a:xfrm>
                  <a:off x="1361311" y="4617278"/>
                  <a:ext cx="779901" cy="508829"/>
                </a:xfrm>
                <a:custGeom>
                  <a:avLst/>
                  <a:gdLst/>
                  <a:ahLst/>
                  <a:cxnLst/>
                  <a:rect l="l" t="t" r="r" b="b"/>
                  <a:pathLst>
                    <a:path w="11348" h="7404" extrusionOk="0">
                      <a:moveTo>
                        <a:pt x="1" y="1"/>
                      </a:moveTo>
                      <a:lnTo>
                        <a:pt x="1" y="3123"/>
                      </a:lnTo>
                      <a:lnTo>
                        <a:pt x="11348" y="7403"/>
                      </a:lnTo>
                      <a:lnTo>
                        <a:pt x="11348" y="4281"/>
                      </a:lnTo>
                      <a:lnTo>
                        <a:pt x="1" y="1"/>
                      </a:lnTo>
                      <a:close/>
                    </a:path>
                  </a:pathLst>
                </a:custGeom>
                <a:solidFill>
                  <a:srgbClr val="ACACAC"/>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24" name="Google Shape;289;p20"/>
                <p:cNvSpPr/>
                <p:nvPr/>
              </p:nvSpPr>
              <p:spPr>
                <a:xfrm>
                  <a:off x="2141144" y="4617278"/>
                  <a:ext cx="777427" cy="508829"/>
                </a:xfrm>
                <a:custGeom>
                  <a:avLst/>
                  <a:gdLst/>
                  <a:ahLst/>
                  <a:cxnLst/>
                  <a:rect l="l" t="t" r="r" b="b"/>
                  <a:pathLst>
                    <a:path w="11312" h="7404" extrusionOk="0">
                      <a:moveTo>
                        <a:pt x="11311" y="1"/>
                      </a:moveTo>
                      <a:lnTo>
                        <a:pt x="1" y="4281"/>
                      </a:lnTo>
                      <a:lnTo>
                        <a:pt x="1" y="7403"/>
                      </a:lnTo>
                      <a:lnTo>
                        <a:pt x="11311" y="3123"/>
                      </a:lnTo>
                      <a:lnTo>
                        <a:pt x="11311" y="1"/>
                      </a:lnTo>
                      <a:close/>
                    </a:path>
                  </a:pathLst>
                </a:custGeom>
                <a:solidFill>
                  <a:srgbClr val="D2D2D2"/>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25" name="Google Shape;290;p20"/>
                <p:cNvSpPr/>
                <p:nvPr/>
              </p:nvSpPr>
              <p:spPr>
                <a:xfrm>
                  <a:off x="1621920" y="3927568"/>
                  <a:ext cx="1038036" cy="393717"/>
                </a:xfrm>
                <a:custGeom>
                  <a:avLst/>
                  <a:gdLst/>
                  <a:ahLst/>
                  <a:cxnLst/>
                  <a:rect l="l" t="t" r="r" b="b"/>
                  <a:pathLst>
                    <a:path w="15104" h="5729" extrusionOk="0">
                      <a:moveTo>
                        <a:pt x="7556" y="0"/>
                      </a:moveTo>
                      <a:lnTo>
                        <a:pt x="1" y="2882"/>
                      </a:lnTo>
                      <a:lnTo>
                        <a:pt x="7556" y="5728"/>
                      </a:lnTo>
                      <a:lnTo>
                        <a:pt x="15103" y="2882"/>
                      </a:lnTo>
                      <a:lnTo>
                        <a:pt x="7556" y="0"/>
                      </a:lnTo>
                      <a:close/>
                    </a:path>
                  </a:pathLst>
                </a:custGeom>
                <a:solidFill>
                  <a:srgbClr val="8BA2F0"/>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26" name="Google Shape;291;p20"/>
                <p:cNvSpPr/>
                <p:nvPr/>
              </p:nvSpPr>
              <p:spPr>
                <a:xfrm>
                  <a:off x="1621920" y="4125629"/>
                  <a:ext cx="519293" cy="706341"/>
                </a:xfrm>
                <a:custGeom>
                  <a:avLst/>
                  <a:gdLst/>
                  <a:ahLst/>
                  <a:cxnLst/>
                  <a:rect l="l" t="t" r="r" b="b"/>
                  <a:pathLst>
                    <a:path w="7556" h="10278" extrusionOk="0">
                      <a:moveTo>
                        <a:pt x="1" y="0"/>
                      </a:moveTo>
                      <a:lnTo>
                        <a:pt x="1" y="7432"/>
                      </a:lnTo>
                      <a:lnTo>
                        <a:pt x="7556" y="10277"/>
                      </a:lnTo>
                      <a:lnTo>
                        <a:pt x="7556" y="2817"/>
                      </a:lnTo>
                      <a:lnTo>
                        <a:pt x="1" y="0"/>
                      </a:lnTo>
                      <a:close/>
                    </a:path>
                  </a:pathLst>
                </a:custGeom>
                <a:solidFill>
                  <a:srgbClr val="475DBD"/>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27" name="Google Shape;292;p20"/>
                <p:cNvSpPr/>
                <p:nvPr/>
              </p:nvSpPr>
              <p:spPr>
                <a:xfrm>
                  <a:off x="2141144" y="4125629"/>
                  <a:ext cx="518812" cy="706341"/>
                </a:xfrm>
                <a:custGeom>
                  <a:avLst/>
                  <a:gdLst/>
                  <a:ahLst/>
                  <a:cxnLst/>
                  <a:rect l="l" t="t" r="r" b="b"/>
                  <a:pathLst>
                    <a:path w="7549" h="10278" extrusionOk="0">
                      <a:moveTo>
                        <a:pt x="7548" y="0"/>
                      </a:moveTo>
                      <a:lnTo>
                        <a:pt x="1" y="2846"/>
                      </a:lnTo>
                      <a:lnTo>
                        <a:pt x="1" y="10277"/>
                      </a:lnTo>
                      <a:lnTo>
                        <a:pt x="7548" y="7432"/>
                      </a:lnTo>
                      <a:lnTo>
                        <a:pt x="7548" y="0"/>
                      </a:lnTo>
                      <a:close/>
                    </a:path>
                  </a:pathLst>
                </a:custGeom>
                <a:solidFill>
                  <a:srgbClr val="304086"/>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28" name="Google Shape;293;p20"/>
                <p:cNvSpPr/>
                <p:nvPr/>
              </p:nvSpPr>
              <p:spPr>
                <a:xfrm>
                  <a:off x="1901565" y="3445815"/>
                  <a:ext cx="479294" cy="627859"/>
                </a:xfrm>
                <a:custGeom>
                  <a:avLst/>
                  <a:gdLst/>
                  <a:ahLst/>
                  <a:cxnLst/>
                  <a:rect l="l" t="t" r="r" b="b"/>
                  <a:pathLst>
                    <a:path w="6974" h="9136" extrusionOk="0">
                      <a:moveTo>
                        <a:pt x="3487" y="1"/>
                      </a:moveTo>
                      <a:cubicBezTo>
                        <a:pt x="1543" y="1"/>
                        <a:pt x="0" y="1580"/>
                        <a:pt x="0" y="3495"/>
                      </a:cubicBezTo>
                      <a:cubicBezTo>
                        <a:pt x="0" y="6464"/>
                        <a:pt x="3487" y="9135"/>
                        <a:pt x="3487" y="9135"/>
                      </a:cubicBezTo>
                      <a:cubicBezTo>
                        <a:pt x="3487" y="9135"/>
                        <a:pt x="6973" y="6675"/>
                        <a:pt x="6973" y="3495"/>
                      </a:cubicBezTo>
                      <a:cubicBezTo>
                        <a:pt x="6973" y="1580"/>
                        <a:pt x="5394" y="1"/>
                        <a:pt x="3487" y="1"/>
                      </a:cubicBezTo>
                      <a:close/>
                    </a:path>
                  </a:pathLst>
                </a:custGeom>
                <a:solidFill>
                  <a:schemeClr val="lt2"/>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30" name="Google Shape;294;p20"/>
                <p:cNvSpPr/>
                <p:nvPr/>
              </p:nvSpPr>
              <p:spPr>
                <a:xfrm>
                  <a:off x="1936547" y="3483339"/>
                  <a:ext cx="406789" cy="406775"/>
                </a:xfrm>
                <a:custGeom>
                  <a:avLst/>
                  <a:gdLst/>
                  <a:ahLst/>
                  <a:cxnLst/>
                  <a:rect l="l" t="t" r="r" b="b"/>
                  <a:pathLst>
                    <a:path w="5919" h="5919" extrusionOk="0">
                      <a:moveTo>
                        <a:pt x="2978" y="1"/>
                      </a:moveTo>
                      <a:cubicBezTo>
                        <a:pt x="1340" y="1"/>
                        <a:pt x="1" y="1340"/>
                        <a:pt x="1" y="2949"/>
                      </a:cubicBezTo>
                      <a:cubicBezTo>
                        <a:pt x="1" y="4586"/>
                        <a:pt x="1340" y="5918"/>
                        <a:pt x="2978" y="5918"/>
                      </a:cubicBezTo>
                      <a:cubicBezTo>
                        <a:pt x="4615" y="5918"/>
                        <a:pt x="5918" y="4586"/>
                        <a:pt x="5918" y="2949"/>
                      </a:cubicBezTo>
                      <a:cubicBezTo>
                        <a:pt x="5918" y="1340"/>
                        <a:pt x="4615" y="1"/>
                        <a:pt x="2978" y="1"/>
                      </a:cubicBezTo>
                      <a:close/>
                    </a:path>
                  </a:pathLst>
                </a:custGeom>
                <a:solidFill>
                  <a:srgbClr val="304086"/>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31" name="Google Shape;295;p20"/>
                <p:cNvSpPr/>
                <p:nvPr/>
              </p:nvSpPr>
              <p:spPr>
                <a:xfrm>
                  <a:off x="3085094" y="4321216"/>
                  <a:ext cx="1557191" cy="590267"/>
                </a:xfrm>
                <a:custGeom>
                  <a:avLst/>
                  <a:gdLst/>
                  <a:ahLst/>
                  <a:cxnLst/>
                  <a:rect l="l" t="t" r="r" b="b"/>
                  <a:pathLst>
                    <a:path w="22658" h="8589" extrusionOk="0">
                      <a:moveTo>
                        <a:pt x="11311" y="0"/>
                      </a:moveTo>
                      <a:lnTo>
                        <a:pt x="0" y="4309"/>
                      </a:lnTo>
                      <a:lnTo>
                        <a:pt x="11311" y="8589"/>
                      </a:lnTo>
                      <a:lnTo>
                        <a:pt x="22658" y="4309"/>
                      </a:lnTo>
                      <a:lnTo>
                        <a:pt x="11311" y="0"/>
                      </a:lnTo>
                      <a:close/>
                    </a:path>
                  </a:pathLst>
                </a:custGeom>
                <a:solidFill>
                  <a:srgbClr val="E4E4E4"/>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32" name="Google Shape;296;p20"/>
                <p:cNvSpPr/>
                <p:nvPr/>
              </p:nvSpPr>
              <p:spPr>
                <a:xfrm>
                  <a:off x="3085094" y="4617278"/>
                  <a:ext cx="777359" cy="508829"/>
                </a:xfrm>
                <a:custGeom>
                  <a:avLst/>
                  <a:gdLst/>
                  <a:ahLst/>
                  <a:cxnLst/>
                  <a:rect l="l" t="t" r="r" b="b"/>
                  <a:pathLst>
                    <a:path w="11311" h="7404" extrusionOk="0">
                      <a:moveTo>
                        <a:pt x="0" y="1"/>
                      </a:moveTo>
                      <a:lnTo>
                        <a:pt x="0" y="3123"/>
                      </a:lnTo>
                      <a:lnTo>
                        <a:pt x="11311" y="7403"/>
                      </a:lnTo>
                      <a:lnTo>
                        <a:pt x="11311" y="4281"/>
                      </a:lnTo>
                      <a:lnTo>
                        <a:pt x="0" y="1"/>
                      </a:lnTo>
                      <a:close/>
                    </a:path>
                  </a:pathLst>
                </a:custGeom>
                <a:solidFill>
                  <a:srgbClr val="ACACAC"/>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33" name="Google Shape;297;p20"/>
                <p:cNvSpPr/>
                <p:nvPr/>
              </p:nvSpPr>
              <p:spPr>
                <a:xfrm>
                  <a:off x="3862384" y="4617278"/>
                  <a:ext cx="779901" cy="508829"/>
                </a:xfrm>
                <a:custGeom>
                  <a:avLst/>
                  <a:gdLst/>
                  <a:ahLst/>
                  <a:cxnLst/>
                  <a:rect l="l" t="t" r="r" b="b"/>
                  <a:pathLst>
                    <a:path w="11348" h="7404" extrusionOk="0">
                      <a:moveTo>
                        <a:pt x="11348" y="1"/>
                      </a:moveTo>
                      <a:lnTo>
                        <a:pt x="1" y="4281"/>
                      </a:lnTo>
                      <a:lnTo>
                        <a:pt x="1" y="7403"/>
                      </a:lnTo>
                      <a:lnTo>
                        <a:pt x="11348" y="3123"/>
                      </a:lnTo>
                      <a:lnTo>
                        <a:pt x="11348" y="1"/>
                      </a:lnTo>
                      <a:close/>
                    </a:path>
                  </a:pathLst>
                </a:custGeom>
                <a:solidFill>
                  <a:srgbClr val="D2D2D2"/>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34" name="Google Shape;298;p20"/>
                <p:cNvSpPr/>
                <p:nvPr/>
              </p:nvSpPr>
              <p:spPr>
                <a:xfrm>
                  <a:off x="3345702" y="3156214"/>
                  <a:ext cx="1035974" cy="392206"/>
                </a:xfrm>
                <a:custGeom>
                  <a:avLst/>
                  <a:gdLst/>
                  <a:ahLst/>
                  <a:cxnLst/>
                  <a:rect l="l" t="t" r="r" b="b"/>
                  <a:pathLst>
                    <a:path w="15074" h="5707" extrusionOk="0">
                      <a:moveTo>
                        <a:pt x="7519" y="1"/>
                      </a:moveTo>
                      <a:lnTo>
                        <a:pt x="0" y="2854"/>
                      </a:lnTo>
                      <a:lnTo>
                        <a:pt x="7519" y="5707"/>
                      </a:lnTo>
                      <a:lnTo>
                        <a:pt x="15074" y="2854"/>
                      </a:lnTo>
                      <a:lnTo>
                        <a:pt x="7519" y="1"/>
                      </a:lnTo>
                      <a:close/>
                    </a:path>
                  </a:pathLst>
                </a:custGeom>
                <a:solidFill>
                  <a:srgbClr val="8BA2F0"/>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35" name="Google Shape;299;p20"/>
                <p:cNvSpPr/>
                <p:nvPr/>
              </p:nvSpPr>
              <p:spPr>
                <a:xfrm>
                  <a:off x="3345702" y="3352283"/>
                  <a:ext cx="516750" cy="1479688"/>
                </a:xfrm>
                <a:custGeom>
                  <a:avLst/>
                  <a:gdLst/>
                  <a:ahLst/>
                  <a:cxnLst/>
                  <a:rect l="l" t="t" r="r" b="b"/>
                  <a:pathLst>
                    <a:path w="7519" h="21531" extrusionOk="0">
                      <a:moveTo>
                        <a:pt x="0" y="1"/>
                      </a:moveTo>
                      <a:lnTo>
                        <a:pt x="0" y="18685"/>
                      </a:lnTo>
                      <a:lnTo>
                        <a:pt x="7519" y="21530"/>
                      </a:lnTo>
                      <a:lnTo>
                        <a:pt x="7519" y="2854"/>
                      </a:lnTo>
                      <a:lnTo>
                        <a:pt x="0" y="1"/>
                      </a:lnTo>
                      <a:close/>
                    </a:path>
                  </a:pathLst>
                </a:custGeom>
                <a:solidFill>
                  <a:srgbClr val="475DBD"/>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36" name="Google Shape;300;p20"/>
                <p:cNvSpPr/>
                <p:nvPr/>
              </p:nvSpPr>
              <p:spPr>
                <a:xfrm>
                  <a:off x="3862384" y="3352283"/>
                  <a:ext cx="519293" cy="1479688"/>
                </a:xfrm>
                <a:custGeom>
                  <a:avLst/>
                  <a:gdLst/>
                  <a:ahLst/>
                  <a:cxnLst/>
                  <a:rect l="l" t="t" r="r" b="b"/>
                  <a:pathLst>
                    <a:path w="7556" h="21531" extrusionOk="0">
                      <a:moveTo>
                        <a:pt x="7556" y="1"/>
                      </a:moveTo>
                      <a:lnTo>
                        <a:pt x="1" y="2854"/>
                      </a:lnTo>
                      <a:lnTo>
                        <a:pt x="1" y="21530"/>
                      </a:lnTo>
                      <a:lnTo>
                        <a:pt x="7556" y="18685"/>
                      </a:lnTo>
                      <a:lnTo>
                        <a:pt x="7556" y="1"/>
                      </a:lnTo>
                      <a:close/>
                    </a:path>
                  </a:pathLst>
                </a:custGeom>
                <a:solidFill>
                  <a:srgbClr val="304086"/>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37" name="Google Shape;301;p20"/>
                <p:cNvSpPr/>
                <p:nvPr/>
              </p:nvSpPr>
              <p:spPr>
                <a:xfrm>
                  <a:off x="3624798" y="2702020"/>
                  <a:ext cx="477782" cy="625316"/>
                </a:xfrm>
                <a:custGeom>
                  <a:avLst/>
                  <a:gdLst/>
                  <a:ahLst/>
                  <a:cxnLst/>
                  <a:rect l="l" t="t" r="r" b="b"/>
                  <a:pathLst>
                    <a:path w="6952" h="9099" extrusionOk="0">
                      <a:moveTo>
                        <a:pt x="3458" y="1"/>
                      </a:moveTo>
                      <a:cubicBezTo>
                        <a:pt x="1551" y="1"/>
                        <a:pt x="0" y="1580"/>
                        <a:pt x="0" y="3487"/>
                      </a:cubicBezTo>
                      <a:cubicBezTo>
                        <a:pt x="0" y="6457"/>
                        <a:pt x="3458" y="9099"/>
                        <a:pt x="3458" y="9099"/>
                      </a:cubicBezTo>
                      <a:cubicBezTo>
                        <a:pt x="3458" y="9099"/>
                        <a:pt x="6951" y="6675"/>
                        <a:pt x="6951" y="3487"/>
                      </a:cubicBezTo>
                      <a:cubicBezTo>
                        <a:pt x="6951" y="1580"/>
                        <a:pt x="5401" y="1"/>
                        <a:pt x="3458" y="1"/>
                      </a:cubicBezTo>
                      <a:close/>
                    </a:path>
                  </a:pathLst>
                </a:custGeom>
                <a:solidFill>
                  <a:schemeClr val="lt2"/>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38" name="Google Shape;302;p20"/>
                <p:cNvSpPr/>
                <p:nvPr/>
              </p:nvSpPr>
              <p:spPr>
                <a:xfrm>
                  <a:off x="3660329" y="2737550"/>
                  <a:ext cx="406720" cy="408218"/>
                </a:xfrm>
                <a:custGeom>
                  <a:avLst/>
                  <a:gdLst/>
                  <a:ahLst/>
                  <a:cxnLst/>
                  <a:rect l="l" t="t" r="r" b="b"/>
                  <a:pathLst>
                    <a:path w="5918" h="5940" extrusionOk="0">
                      <a:moveTo>
                        <a:pt x="2941" y="1"/>
                      </a:moveTo>
                      <a:cubicBezTo>
                        <a:pt x="1339" y="1"/>
                        <a:pt x="0" y="1333"/>
                        <a:pt x="0" y="2970"/>
                      </a:cubicBezTo>
                      <a:cubicBezTo>
                        <a:pt x="0" y="4608"/>
                        <a:pt x="1339" y="5940"/>
                        <a:pt x="2941" y="5940"/>
                      </a:cubicBezTo>
                      <a:cubicBezTo>
                        <a:pt x="4578" y="5940"/>
                        <a:pt x="5918" y="4608"/>
                        <a:pt x="5918" y="2970"/>
                      </a:cubicBezTo>
                      <a:cubicBezTo>
                        <a:pt x="5918" y="1333"/>
                        <a:pt x="4578" y="1"/>
                        <a:pt x="2941" y="1"/>
                      </a:cubicBezTo>
                      <a:close/>
                    </a:path>
                  </a:pathLst>
                </a:custGeom>
                <a:solidFill>
                  <a:srgbClr val="304086"/>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dirty="0">
                    <a:solidFill>
                      <a:srgbClr val="000000"/>
                    </a:solidFill>
                    <a:cs typeface="+mn-ea"/>
                    <a:sym typeface="+mn-lt"/>
                  </a:endParaRPr>
                </a:p>
              </p:txBody>
            </p:sp>
            <p:sp>
              <p:nvSpPr>
                <p:cNvPr id="39" name="Google Shape;303;p20"/>
                <p:cNvSpPr/>
                <p:nvPr/>
              </p:nvSpPr>
              <p:spPr>
                <a:xfrm>
                  <a:off x="2220178" y="4667308"/>
                  <a:ext cx="1557260" cy="589786"/>
                </a:xfrm>
                <a:custGeom>
                  <a:avLst/>
                  <a:gdLst/>
                  <a:ahLst/>
                  <a:cxnLst/>
                  <a:rect l="l" t="t" r="r" b="b"/>
                  <a:pathLst>
                    <a:path w="22659" h="8582" extrusionOk="0">
                      <a:moveTo>
                        <a:pt x="11340" y="1"/>
                      </a:moveTo>
                      <a:lnTo>
                        <a:pt x="1" y="4310"/>
                      </a:lnTo>
                      <a:lnTo>
                        <a:pt x="11340" y="8582"/>
                      </a:lnTo>
                      <a:lnTo>
                        <a:pt x="22658" y="4310"/>
                      </a:lnTo>
                      <a:lnTo>
                        <a:pt x="11340" y="1"/>
                      </a:lnTo>
                      <a:close/>
                    </a:path>
                  </a:pathLst>
                </a:custGeom>
                <a:solidFill>
                  <a:srgbClr val="E4E4E4"/>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48" name="Google Shape;304;p20"/>
                <p:cNvSpPr/>
                <p:nvPr/>
              </p:nvSpPr>
              <p:spPr>
                <a:xfrm>
                  <a:off x="2220178" y="4963438"/>
                  <a:ext cx="779420" cy="508280"/>
                </a:xfrm>
                <a:custGeom>
                  <a:avLst/>
                  <a:gdLst/>
                  <a:ahLst/>
                  <a:cxnLst/>
                  <a:rect l="l" t="t" r="r" b="b"/>
                  <a:pathLst>
                    <a:path w="11341" h="7396" extrusionOk="0">
                      <a:moveTo>
                        <a:pt x="1" y="1"/>
                      </a:moveTo>
                      <a:lnTo>
                        <a:pt x="1" y="3123"/>
                      </a:lnTo>
                      <a:lnTo>
                        <a:pt x="11340" y="7395"/>
                      </a:lnTo>
                      <a:lnTo>
                        <a:pt x="11340" y="4273"/>
                      </a:lnTo>
                      <a:lnTo>
                        <a:pt x="1" y="1"/>
                      </a:lnTo>
                      <a:close/>
                    </a:path>
                  </a:pathLst>
                </a:custGeom>
                <a:solidFill>
                  <a:srgbClr val="ACACAC"/>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49" name="Google Shape;305;p20"/>
                <p:cNvSpPr/>
                <p:nvPr/>
              </p:nvSpPr>
              <p:spPr>
                <a:xfrm>
                  <a:off x="2999530" y="4963438"/>
                  <a:ext cx="777908" cy="508280"/>
                </a:xfrm>
                <a:custGeom>
                  <a:avLst/>
                  <a:gdLst/>
                  <a:ahLst/>
                  <a:cxnLst/>
                  <a:rect l="l" t="t" r="r" b="b"/>
                  <a:pathLst>
                    <a:path w="11319" h="7396" extrusionOk="0">
                      <a:moveTo>
                        <a:pt x="11318" y="1"/>
                      </a:moveTo>
                      <a:lnTo>
                        <a:pt x="0" y="4273"/>
                      </a:lnTo>
                      <a:lnTo>
                        <a:pt x="0" y="7395"/>
                      </a:lnTo>
                      <a:lnTo>
                        <a:pt x="11318" y="3123"/>
                      </a:lnTo>
                      <a:lnTo>
                        <a:pt x="11318" y="1"/>
                      </a:lnTo>
                      <a:close/>
                    </a:path>
                  </a:pathLst>
                </a:custGeom>
                <a:solidFill>
                  <a:srgbClr val="D2D2D2"/>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51" name="Google Shape;306;p20"/>
                <p:cNvSpPr/>
                <p:nvPr/>
              </p:nvSpPr>
              <p:spPr>
                <a:xfrm>
                  <a:off x="2480787" y="3760982"/>
                  <a:ext cx="1036043" cy="391724"/>
                </a:xfrm>
                <a:custGeom>
                  <a:avLst/>
                  <a:gdLst/>
                  <a:ahLst/>
                  <a:cxnLst/>
                  <a:rect l="l" t="t" r="r" b="b"/>
                  <a:pathLst>
                    <a:path w="15075" h="5700" extrusionOk="0">
                      <a:moveTo>
                        <a:pt x="7548" y="0"/>
                      </a:moveTo>
                      <a:lnTo>
                        <a:pt x="1" y="2846"/>
                      </a:lnTo>
                      <a:lnTo>
                        <a:pt x="7548" y="5699"/>
                      </a:lnTo>
                      <a:lnTo>
                        <a:pt x="15074" y="2846"/>
                      </a:lnTo>
                      <a:lnTo>
                        <a:pt x="7548" y="0"/>
                      </a:lnTo>
                      <a:close/>
                    </a:path>
                  </a:pathLst>
                </a:custGeom>
                <a:solidFill>
                  <a:srgbClr val="8BA2F0"/>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52" name="Google Shape;307;p20"/>
                <p:cNvSpPr/>
                <p:nvPr/>
              </p:nvSpPr>
              <p:spPr>
                <a:xfrm>
                  <a:off x="2480787" y="3956569"/>
                  <a:ext cx="518812" cy="1221493"/>
                </a:xfrm>
                <a:custGeom>
                  <a:avLst/>
                  <a:gdLst/>
                  <a:ahLst/>
                  <a:cxnLst/>
                  <a:rect l="l" t="t" r="r" b="b"/>
                  <a:pathLst>
                    <a:path w="7549" h="17774" extrusionOk="0">
                      <a:moveTo>
                        <a:pt x="1" y="0"/>
                      </a:moveTo>
                      <a:lnTo>
                        <a:pt x="1" y="14921"/>
                      </a:lnTo>
                      <a:lnTo>
                        <a:pt x="7548" y="17774"/>
                      </a:lnTo>
                      <a:lnTo>
                        <a:pt x="7548" y="2853"/>
                      </a:lnTo>
                      <a:lnTo>
                        <a:pt x="1" y="0"/>
                      </a:lnTo>
                      <a:close/>
                    </a:path>
                  </a:pathLst>
                </a:custGeom>
                <a:solidFill>
                  <a:srgbClr val="475DBD"/>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53" name="Google Shape;308;p20"/>
                <p:cNvSpPr/>
                <p:nvPr/>
              </p:nvSpPr>
              <p:spPr>
                <a:xfrm>
                  <a:off x="2999530" y="3956569"/>
                  <a:ext cx="517300" cy="1221493"/>
                </a:xfrm>
                <a:custGeom>
                  <a:avLst/>
                  <a:gdLst/>
                  <a:ahLst/>
                  <a:cxnLst/>
                  <a:rect l="l" t="t" r="r" b="b"/>
                  <a:pathLst>
                    <a:path w="7527" h="17774" extrusionOk="0">
                      <a:moveTo>
                        <a:pt x="7526" y="0"/>
                      </a:moveTo>
                      <a:lnTo>
                        <a:pt x="0" y="2853"/>
                      </a:lnTo>
                      <a:lnTo>
                        <a:pt x="0" y="17774"/>
                      </a:lnTo>
                      <a:lnTo>
                        <a:pt x="7526" y="14921"/>
                      </a:lnTo>
                      <a:lnTo>
                        <a:pt x="7526" y="0"/>
                      </a:lnTo>
                      <a:close/>
                    </a:path>
                  </a:pathLst>
                </a:custGeom>
                <a:solidFill>
                  <a:srgbClr val="304086"/>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55" name="Google Shape;309;p20"/>
                <p:cNvSpPr/>
                <p:nvPr/>
              </p:nvSpPr>
              <p:spPr>
                <a:xfrm>
                  <a:off x="2759952" y="3354276"/>
                  <a:ext cx="477233" cy="625316"/>
                </a:xfrm>
                <a:custGeom>
                  <a:avLst/>
                  <a:gdLst/>
                  <a:ahLst/>
                  <a:cxnLst/>
                  <a:rect l="l" t="t" r="r" b="b"/>
                  <a:pathLst>
                    <a:path w="6944" h="9099" extrusionOk="0">
                      <a:moveTo>
                        <a:pt x="3486" y="1"/>
                      </a:moveTo>
                      <a:cubicBezTo>
                        <a:pt x="1550" y="1"/>
                        <a:pt x="0" y="1551"/>
                        <a:pt x="0" y="3487"/>
                      </a:cubicBezTo>
                      <a:cubicBezTo>
                        <a:pt x="0" y="6428"/>
                        <a:pt x="3486" y="9099"/>
                        <a:pt x="3486" y="9099"/>
                      </a:cubicBezTo>
                      <a:cubicBezTo>
                        <a:pt x="3486" y="9099"/>
                        <a:pt x="6944" y="6646"/>
                        <a:pt x="6944" y="3487"/>
                      </a:cubicBezTo>
                      <a:cubicBezTo>
                        <a:pt x="6944" y="1551"/>
                        <a:pt x="5401" y="1"/>
                        <a:pt x="3486" y="1"/>
                      </a:cubicBezTo>
                      <a:close/>
                    </a:path>
                  </a:pathLst>
                </a:custGeom>
                <a:solidFill>
                  <a:schemeClr val="lt2"/>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56" name="Google Shape;310;p20"/>
                <p:cNvSpPr/>
                <p:nvPr/>
              </p:nvSpPr>
              <p:spPr>
                <a:xfrm>
                  <a:off x="2795414" y="3389806"/>
                  <a:ext cx="406789" cy="406225"/>
                </a:xfrm>
                <a:custGeom>
                  <a:avLst/>
                  <a:gdLst/>
                  <a:ahLst/>
                  <a:cxnLst/>
                  <a:rect l="l" t="t" r="r" b="b"/>
                  <a:pathLst>
                    <a:path w="5919" h="5911" extrusionOk="0">
                      <a:moveTo>
                        <a:pt x="2970" y="1"/>
                      </a:moveTo>
                      <a:cubicBezTo>
                        <a:pt x="1333" y="1"/>
                        <a:pt x="1" y="1333"/>
                        <a:pt x="1" y="2970"/>
                      </a:cubicBezTo>
                      <a:cubicBezTo>
                        <a:pt x="1" y="4608"/>
                        <a:pt x="1333" y="5911"/>
                        <a:pt x="2970" y="5911"/>
                      </a:cubicBezTo>
                      <a:cubicBezTo>
                        <a:pt x="4579" y="5911"/>
                        <a:pt x="5918" y="4608"/>
                        <a:pt x="5918" y="2970"/>
                      </a:cubicBezTo>
                      <a:cubicBezTo>
                        <a:pt x="5918" y="1333"/>
                        <a:pt x="4579" y="1"/>
                        <a:pt x="2970" y="1"/>
                      </a:cubicBezTo>
                      <a:close/>
                    </a:path>
                  </a:pathLst>
                </a:custGeom>
                <a:solidFill>
                  <a:srgbClr val="304086"/>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grpSp>
          <p:grpSp>
            <p:nvGrpSpPr>
              <p:cNvPr id="108" name="Google Shape;1002;p32"/>
              <p:cNvGrpSpPr/>
              <p:nvPr/>
            </p:nvGrpSpPr>
            <p:grpSpPr>
              <a:xfrm>
                <a:off x="2765923" y="2184942"/>
                <a:ext cx="186656" cy="218219"/>
                <a:chOff x="-48237000" y="2342650"/>
                <a:chExt cx="256800" cy="300225"/>
              </a:xfrm>
              <a:solidFill>
                <a:schemeClr val="bg1"/>
              </a:solidFill>
            </p:grpSpPr>
            <p:sp>
              <p:nvSpPr>
                <p:cNvPr id="109" name="Google Shape;1003;p32"/>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10" name="Google Shape;1004;p32"/>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11" name="Google Shape;1005;p32"/>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grpSp>
          <p:sp>
            <p:nvSpPr>
              <p:cNvPr id="114" name="Google Shape;973;p32"/>
              <p:cNvSpPr/>
              <p:nvPr/>
            </p:nvSpPr>
            <p:spPr>
              <a:xfrm>
                <a:off x="3671824" y="2798799"/>
                <a:ext cx="213918" cy="212805"/>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grpSp>
            <p:nvGrpSpPr>
              <p:cNvPr id="117" name="Google Shape;1014;p32"/>
              <p:cNvGrpSpPr/>
              <p:nvPr/>
            </p:nvGrpSpPr>
            <p:grpSpPr>
              <a:xfrm>
                <a:off x="1928265" y="3536562"/>
                <a:ext cx="210156" cy="210714"/>
                <a:chOff x="-1700225" y="2768875"/>
                <a:chExt cx="291450" cy="292225"/>
              </a:xfrm>
              <a:solidFill>
                <a:schemeClr val="bg1"/>
              </a:solidFill>
            </p:grpSpPr>
            <p:sp>
              <p:nvSpPr>
                <p:cNvPr id="118" name="Google Shape;1015;p32"/>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19" name="Google Shape;1016;p32"/>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20" name="Google Shape;1017;p32"/>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21" name="Google Shape;1018;p32"/>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22" name="Google Shape;1019;p32"/>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23" name="Google Shape;1020;p32"/>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grpSp>
          <p:grpSp>
            <p:nvGrpSpPr>
              <p:cNvPr id="126" name="Google Shape;982;p32"/>
              <p:cNvGrpSpPr/>
              <p:nvPr/>
            </p:nvGrpSpPr>
            <p:grpSpPr>
              <a:xfrm>
                <a:off x="2787561" y="3416113"/>
                <a:ext cx="217055" cy="215301"/>
                <a:chOff x="-31166825" y="1939525"/>
                <a:chExt cx="293800" cy="291425"/>
              </a:xfrm>
              <a:solidFill>
                <a:schemeClr val="bg1"/>
              </a:solidFill>
            </p:grpSpPr>
            <p:sp>
              <p:nvSpPr>
                <p:cNvPr id="127" name="Google Shape;983;p32"/>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28" name="Google Shape;984;p32"/>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29" name="Google Shape;985;p32"/>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30" name="Google Shape;986;p32"/>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31" name="Google Shape;987;p32"/>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32" name="Google Shape;988;p32"/>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33" name="Google Shape;989;p32"/>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34" name="Google Shape;990;p32"/>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35" name="Google Shape;991;p32"/>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36" name="Google Shape;992;p32"/>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37" name="Google Shape;993;p32"/>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grpSp>
        </p:grpSp>
        <p:pic>
          <p:nvPicPr>
            <p:cNvPr id="20545" name="图片 143"/>
            <p:cNvPicPr>
              <a:picLocks noChangeAspect="1"/>
            </p:cNvPicPr>
            <p:nvPr/>
          </p:nvPicPr>
          <p:blipFill>
            <a:blip r:embed="rId1"/>
            <a:stretch>
              <a:fillRect/>
            </a:stretch>
          </p:blipFill>
          <p:spPr>
            <a:xfrm>
              <a:off x="1322945" y="4618774"/>
              <a:ext cx="908606" cy="1233438"/>
            </a:xfrm>
            <a:prstGeom prst="rect">
              <a:avLst/>
            </a:prstGeom>
            <a:noFill/>
            <a:ln w="9525">
              <a:noFill/>
            </a:ln>
          </p:spPr>
        </p:pic>
      </p:grpSp>
      <p:cxnSp>
        <p:nvCxnSpPr>
          <p:cNvPr id="145" name="直接连接符 144"/>
          <p:cNvCxnSpPr>
            <a:stCxn id="46" idx="5"/>
          </p:cNvCxnSpPr>
          <p:nvPr/>
        </p:nvCxnSpPr>
        <p:spPr>
          <a:xfrm>
            <a:off x="6899275" y="449263"/>
            <a:ext cx="4697413" cy="0"/>
          </a:xfrm>
          <a:prstGeom prst="line">
            <a:avLst/>
          </a:prstGeom>
          <a:ln>
            <a:solidFill>
              <a:srgbClr val="304086"/>
            </a:solidFill>
            <a:tailEnd type="oval" w="med" len="med"/>
          </a:ln>
        </p:spPr>
        <p:style>
          <a:lnRef idx="1">
            <a:schemeClr val="accent1"/>
          </a:lnRef>
          <a:fillRef idx="0">
            <a:schemeClr val="accent1"/>
          </a:fillRef>
          <a:effectRef idx="0">
            <a:schemeClr val="accent1"/>
          </a:effectRef>
          <a:fontRef idx="minor">
            <a:schemeClr val="tx1"/>
          </a:fontRef>
        </p:style>
      </p:cxnSp>
      <p:sp>
        <p:nvSpPr>
          <p:cNvPr id="20547" name="文本框 6"/>
          <p:cNvSpPr txBox="1"/>
          <p:nvPr/>
        </p:nvSpPr>
        <p:spPr>
          <a:xfrm>
            <a:off x="5778500" y="1828800"/>
            <a:ext cx="5151438" cy="1630363"/>
          </a:xfrm>
          <a:prstGeom prst="rect">
            <a:avLst/>
          </a:prstGeom>
          <a:noFill/>
          <a:ln w="9525">
            <a:noFill/>
          </a:ln>
        </p:spPr>
        <p:txBody>
          <a:bodyPr wrap="square" anchor="t">
            <a:spAutoFit/>
          </a:bodyPr>
          <a:p>
            <a:pPr algn="just"/>
            <a:r>
              <a:rPr lang="en-US" altLang="zh-CN" sz="2000">
                <a:latin typeface="微软雅黑" panose="020B0503020204020204" charset="-122"/>
                <a:ea typeface="微软雅黑" panose="020B0503020204020204" charset="-122"/>
              </a:rPr>
              <a:t>  </a:t>
            </a:r>
            <a:r>
              <a:rPr lang="zh-CN" altLang="en-US" sz="2000">
                <a:latin typeface="微软雅黑" panose="020B0503020204020204" charset="-122"/>
                <a:ea typeface="微软雅黑" panose="020B0503020204020204" charset="-122"/>
              </a:rPr>
              <a:t>Reinforce the group work of the teens</a:t>
            </a:r>
            <a:r>
              <a:rPr lang="en-US" altLang="zh-CN" sz="2000">
                <a:latin typeface="微软雅黑" panose="020B0503020204020204" charset="-122"/>
                <a:ea typeface="微软雅黑" panose="020B0503020204020204" charset="-122"/>
              </a:rPr>
              <a:t>.</a:t>
            </a:r>
            <a:r>
              <a:rPr lang="zh-CN" altLang="en-US" sz="2000">
                <a:latin typeface="微软雅黑" panose="020B0503020204020204" charset="-122"/>
                <a:ea typeface="微软雅黑" panose="020B0503020204020204" charset="-122"/>
              </a:rPr>
              <a:t> so that they know the role of partners and help each other. It can also serve as a motivating factor. So that they will not give up easily.</a:t>
            </a:r>
            <a:endParaRPr lang="zh-CN" altLang="en-US" sz="2000">
              <a:latin typeface="微软雅黑" panose="020B0503020204020204" charset="-122"/>
              <a:ea typeface="微软雅黑" panose="020B0503020204020204" charset="-122"/>
            </a:endParaRPr>
          </a:p>
        </p:txBody>
      </p:sp>
      <p:sp>
        <p:nvSpPr>
          <p:cNvPr id="2" name="文本框 1"/>
          <p:cNvSpPr txBox="1"/>
          <p:nvPr/>
        </p:nvSpPr>
        <p:spPr>
          <a:xfrm flipH="1">
            <a:off x="10929938" y="6319838"/>
            <a:ext cx="460375" cy="306388"/>
          </a:xfrm>
          <a:prstGeom prst="rect">
            <a:avLst/>
          </a:prstGeom>
          <a:noFill/>
        </p:spPr>
        <p:txBody>
          <a:bodyPr wrap="square" rtlCol="0">
            <a:spAutoFit/>
          </a:bodyPr>
          <a:p>
            <a:pPr fontAlgn="auto"/>
            <a:r>
              <a:rPr lang="en-US" altLang="zh-CN" sz="1400" spc="100" noProof="1" dirty="0">
                <a:solidFill>
                  <a:srgbClr val="304086"/>
                </a:solidFill>
                <a:latin typeface="+mn-lt"/>
                <a:ea typeface="+mn-ea"/>
                <a:cs typeface="+mn-ea"/>
                <a:sym typeface="+mn-lt"/>
              </a:rPr>
              <a:t>5 </a:t>
            </a:r>
            <a:endParaRPr lang="en-US" altLang="zh-CN" sz="1400" spc="100" noProof="1" dirty="0">
              <a:solidFill>
                <a:srgbClr val="304086"/>
              </a:solidFill>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ppt_x</p:attrName>
                                        </p:attrNameLst>
                                      </p:cBhvr>
                                      <p:tavLst>
                                        <p:tav tm="0">
                                          <p:val>
                                            <p:strVal val="1+#ppt_w/2"/>
                                          </p:val>
                                        </p:tav>
                                        <p:tav tm="100000">
                                          <p:val>
                                            <p:strVal val="#ppt_x"/>
                                          </p:val>
                                        </p:tav>
                                      </p:tavLst>
                                    </p:anim>
                                    <p:anim calcmode="lin" valueType="num">
                                      <p:cBhvr>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ppt_x</p:attrName>
                                        </p:attrNameLst>
                                      </p:cBhvr>
                                      <p:tavLst>
                                        <p:tav tm="0">
                                          <p:val>
                                            <p:strVal val="1+#ppt_w/2"/>
                                          </p:val>
                                        </p:tav>
                                        <p:tav tm="100000">
                                          <p:val>
                                            <p:strVal val="#ppt_x"/>
                                          </p:val>
                                        </p:tav>
                                      </p:tavLst>
                                    </p:anim>
                                    <p:anim calcmode="lin" valueType="num">
                                      <p:cBhvr>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p:cTn id="15" dur="500" fill="hold"/>
                                        <p:tgtEl>
                                          <p:spTgt spid="58"/>
                                        </p:tgtEl>
                                        <p:attrNameLst>
                                          <p:attrName>ppt_x</p:attrName>
                                        </p:attrNameLst>
                                      </p:cBhvr>
                                      <p:tavLst>
                                        <p:tav tm="0">
                                          <p:val>
                                            <p:strVal val="1+#ppt_w/2"/>
                                          </p:val>
                                        </p:tav>
                                        <p:tav tm="100000">
                                          <p:val>
                                            <p:strVal val="#ppt_x"/>
                                          </p:val>
                                        </p:tav>
                                      </p:tavLst>
                                    </p:anim>
                                    <p:anim calcmode="lin" valueType="num">
                                      <p:cBhvr>
                                        <p:cTn id="16" dur="500" fill="hold"/>
                                        <p:tgtEl>
                                          <p:spTgt spid="5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p:cTn id="19" dur="500" fill="hold"/>
                                        <p:tgtEl>
                                          <p:spTgt spid="61"/>
                                        </p:tgtEl>
                                        <p:attrNameLst>
                                          <p:attrName>ppt_x</p:attrName>
                                        </p:attrNameLst>
                                      </p:cBhvr>
                                      <p:tavLst>
                                        <p:tav tm="0">
                                          <p:val>
                                            <p:strVal val="1+#ppt_w/2"/>
                                          </p:val>
                                        </p:tav>
                                        <p:tav tm="100000">
                                          <p:val>
                                            <p:strVal val="#ppt_x"/>
                                          </p:val>
                                        </p:tav>
                                      </p:tavLst>
                                    </p:anim>
                                    <p:anim calcmode="lin" valueType="num">
                                      <p:cBhvr>
                                        <p:cTn id="20" dur="500" fill="hold"/>
                                        <p:tgtEl>
                                          <p:spTgt spid="61"/>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par>
                                <p:cTn id="24" presetID="2" presetClass="entr" presetSubtype="2" fill="hold" grpId="0" nodeType="withEffect">
                                  <p:stCondLst>
                                    <p:cond delay="0"/>
                                  </p:stCondLst>
                                  <p:childTnLst>
                                    <p:set>
                                      <p:cBhvr>
                                        <p:cTn id="25" dur="1" fill="hold">
                                          <p:stCondLst>
                                            <p:cond delay="0"/>
                                          </p:stCondLst>
                                        </p:cTn>
                                        <p:tgtEl>
                                          <p:spTgt spid="138"/>
                                        </p:tgtEl>
                                        <p:attrNameLst>
                                          <p:attrName>style.visibility</p:attrName>
                                        </p:attrNameLst>
                                      </p:cBhvr>
                                      <p:to>
                                        <p:strVal val="visible"/>
                                      </p:to>
                                    </p:set>
                                    <p:anim calcmode="lin" valueType="num">
                                      <p:cBhvr>
                                        <p:cTn id="26" dur="500" fill="hold"/>
                                        <p:tgtEl>
                                          <p:spTgt spid="138"/>
                                        </p:tgtEl>
                                        <p:attrNameLst>
                                          <p:attrName>ppt_x</p:attrName>
                                        </p:attrNameLst>
                                      </p:cBhvr>
                                      <p:tavLst>
                                        <p:tav tm="0">
                                          <p:val>
                                            <p:strVal val="1+#ppt_w/2"/>
                                          </p:val>
                                        </p:tav>
                                        <p:tav tm="100000">
                                          <p:val>
                                            <p:strVal val="#ppt_x"/>
                                          </p:val>
                                        </p:tav>
                                      </p:tavLst>
                                    </p:anim>
                                    <p:anim calcmode="lin" valueType="num">
                                      <p:cBhvr>
                                        <p:cTn id="27" dur="500" fill="hold"/>
                                        <p:tgtEl>
                                          <p:spTgt spid="138"/>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140"/>
                                        </p:tgtEl>
                                        <p:attrNameLst>
                                          <p:attrName>style.visibility</p:attrName>
                                        </p:attrNameLst>
                                      </p:cBhvr>
                                      <p:to>
                                        <p:strVal val="visible"/>
                                      </p:to>
                                    </p:set>
                                    <p:anim calcmode="lin" valueType="num">
                                      <p:cBhvr>
                                        <p:cTn id="30" dur="500" fill="hold"/>
                                        <p:tgtEl>
                                          <p:spTgt spid="140"/>
                                        </p:tgtEl>
                                        <p:attrNameLst>
                                          <p:attrName>ppt_x</p:attrName>
                                        </p:attrNameLst>
                                      </p:cBhvr>
                                      <p:tavLst>
                                        <p:tav tm="0">
                                          <p:val>
                                            <p:strVal val="1+#ppt_w/2"/>
                                          </p:val>
                                        </p:tav>
                                        <p:tav tm="100000">
                                          <p:val>
                                            <p:strVal val="#ppt_x"/>
                                          </p:val>
                                        </p:tav>
                                      </p:tavLst>
                                    </p:anim>
                                    <p:anim calcmode="lin" valueType="num">
                                      <p:cBhvr>
                                        <p:cTn id="31" dur="500" fill="hold"/>
                                        <p:tgtEl>
                                          <p:spTgt spid="140"/>
                                        </p:tgtEl>
                                        <p:attrNameLst>
                                          <p:attrName>ppt_y</p:attrName>
                                        </p:attrNameLst>
                                      </p:cBhvr>
                                      <p:tavLst>
                                        <p:tav tm="0">
                                          <p:val>
                                            <p:strVal val="#ppt_y"/>
                                          </p:val>
                                        </p:tav>
                                        <p:tav tm="100000">
                                          <p:val>
                                            <p:strVal val="#ppt_y"/>
                                          </p:val>
                                        </p:tav>
                                      </p:tavLst>
                                    </p:anim>
                                  </p:childTnLst>
                                </p:cTn>
                              </p:par>
                              <p:par>
                                <p:cTn id="32" presetID="22" presetClass="entr" presetSubtype="2" fill="hold" nodeType="withEffect">
                                  <p:stCondLst>
                                    <p:cond delay="0"/>
                                  </p:stCondLst>
                                  <p:childTnLst>
                                    <p:set>
                                      <p:cBhvr>
                                        <p:cTn id="33" dur="1" fill="hold">
                                          <p:stCondLst>
                                            <p:cond delay="0"/>
                                          </p:stCondLst>
                                        </p:cTn>
                                        <p:tgtEl>
                                          <p:spTgt spid="145"/>
                                        </p:tgtEl>
                                        <p:attrNameLst>
                                          <p:attrName>style.visibility</p:attrName>
                                        </p:attrNameLst>
                                      </p:cBhvr>
                                      <p:to>
                                        <p:strVal val="visible"/>
                                      </p:to>
                                    </p:set>
                                    <p:animEffect transition="in" filter="wipe(right)">
                                      <p:cBhvr>
                                        <p:cTn id="34" dur="500"/>
                                        <p:tgtEl>
                                          <p:spTgt spid="145"/>
                                        </p:tgtEl>
                                      </p:cBhvr>
                                    </p:animEffect>
                                  </p:childTnLst>
                                </p:cTn>
                              </p:par>
                              <p:par>
                                <p:cTn id="35" presetID="2" presetClass="entr" presetSubtype="8"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ppt_x</p:attrName>
                                        </p:attrNameLst>
                                      </p:cBhvr>
                                      <p:tavLst>
                                        <p:tav tm="0">
                                          <p:val>
                                            <p:strVal val="0-#ppt_w/2"/>
                                          </p:val>
                                        </p:tav>
                                        <p:tav tm="100000">
                                          <p:val>
                                            <p:strVal val="#ppt_x"/>
                                          </p:val>
                                        </p:tav>
                                      </p:tavLst>
                                    </p:anim>
                                    <p:anim calcmode="lin" valueType="num">
                                      <p:cBhvr>
                                        <p:cTn id="38" dur="500" fill="hold"/>
                                        <p:tgtEl>
                                          <p:spTgt spid="9"/>
                                        </p:tgtEl>
                                        <p:attrNameLst>
                                          <p:attrName>ppt_y</p:attrName>
                                        </p:attrNameLst>
                                      </p:cBhvr>
                                      <p:tavLst>
                                        <p:tav tm="0">
                                          <p:val>
                                            <p:strVal val="#ppt_y"/>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ppt_x</p:attrName>
                                        </p:attrNameLst>
                                      </p:cBhvr>
                                      <p:tavLst>
                                        <p:tav tm="0">
                                          <p:val>
                                            <p:strVal val="1+#ppt_w/2"/>
                                          </p:val>
                                        </p:tav>
                                        <p:tav tm="100000">
                                          <p:val>
                                            <p:strVal val="#ppt_x"/>
                                          </p:val>
                                        </p:tav>
                                      </p:tavLst>
                                    </p:anim>
                                    <p:anim calcmode="lin" valueType="num">
                                      <p:cBhvr>
                                        <p:cTn id="47"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54" grpId="0"/>
      <p:bldP spid="58" grpId="0"/>
      <p:bldP spid="61" grpId="0"/>
      <p:bldP spid="138" grpId="0" bldLvl="0" animBg="1"/>
      <p:bldP spid="140"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 name="图片 51"/>
          <p:cNvPicPr>
            <a:picLocks noChangeAspect="1"/>
          </p:cNvPicPr>
          <p:nvPr/>
        </p:nvPicPr>
        <p:blipFill>
          <a:blip r:embed="rId1"/>
          <a:stretch>
            <a:fillRect/>
          </a:stretch>
        </p:blipFill>
        <p:spPr>
          <a:xfrm>
            <a:off x="6881813" y="3243263"/>
            <a:ext cx="617537" cy="1800225"/>
          </a:xfrm>
          <a:prstGeom prst="rect">
            <a:avLst/>
          </a:prstGeom>
          <a:noFill/>
          <a:ln w="9525">
            <a:noFill/>
          </a:ln>
        </p:spPr>
      </p:pic>
      <p:grpSp>
        <p:nvGrpSpPr>
          <p:cNvPr id="40" name="组合 39"/>
          <p:cNvGrpSpPr/>
          <p:nvPr/>
        </p:nvGrpSpPr>
        <p:grpSpPr>
          <a:xfrm>
            <a:off x="660400" y="295275"/>
            <a:ext cx="2654300" cy="306388"/>
            <a:chOff x="632295" y="294582"/>
            <a:chExt cx="2653830" cy="307777"/>
          </a:xfrm>
        </p:grpSpPr>
        <p:sp>
          <p:nvSpPr>
            <p:cNvPr id="41" name="矩形: 圆角 40"/>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cs typeface="+mn-ea"/>
                <a:sym typeface="+mn-lt"/>
              </a:endParaRPr>
            </a:p>
          </p:txBody>
        </p:sp>
        <p:grpSp>
          <p:nvGrpSpPr>
            <p:cNvPr id="21508" name="组合 41"/>
            <p:cNvGrpSpPr/>
            <p:nvPr/>
          </p:nvGrpSpPr>
          <p:grpSpPr>
            <a:xfrm>
              <a:off x="1456438" y="365664"/>
              <a:ext cx="155669" cy="165612"/>
              <a:chOff x="1423100" y="355337"/>
              <a:chExt cx="155669" cy="165612"/>
            </a:xfrm>
          </p:grpSpPr>
          <p:sp>
            <p:nvSpPr>
              <p:cNvPr id="46" name="圆: 空心 45"/>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solidFill>
                    <a:schemeClr val="tx1"/>
                  </a:solidFill>
                  <a:cs typeface="+mn-ea"/>
                  <a:sym typeface="+mn-lt"/>
                </a:endParaRPr>
              </a:p>
            </p:txBody>
          </p:sp>
          <p:cxnSp>
            <p:nvCxnSpPr>
              <p:cNvPr id="47" name="直接连接符 46"/>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p:cNvCxnSpPr>
              <a:stCxn id="46" idx="5"/>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46" idx="5"/>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46" idx="5"/>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pic>
        <p:nvPicPr>
          <p:cNvPr id="4" name="图片 3"/>
          <p:cNvPicPr>
            <a:picLocks noChangeAspect="1"/>
          </p:cNvPicPr>
          <p:nvPr/>
        </p:nvPicPr>
        <p:blipFill>
          <a:blip r:embed="rId2"/>
          <a:stretch>
            <a:fillRect/>
          </a:stretch>
        </p:blipFill>
        <p:spPr>
          <a:xfrm>
            <a:off x="8308975" y="2820988"/>
            <a:ext cx="1163638" cy="2446337"/>
          </a:xfrm>
          <a:prstGeom prst="rect">
            <a:avLst/>
          </a:prstGeom>
          <a:noFill/>
          <a:ln w="9525">
            <a:noFill/>
          </a:ln>
        </p:spPr>
      </p:pic>
      <p:pic>
        <p:nvPicPr>
          <p:cNvPr id="6" name="图片 5"/>
          <p:cNvPicPr>
            <a:picLocks noChangeAspect="1"/>
          </p:cNvPicPr>
          <p:nvPr/>
        </p:nvPicPr>
        <p:blipFill>
          <a:blip r:embed="rId3"/>
          <a:stretch>
            <a:fillRect/>
          </a:stretch>
        </p:blipFill>
        <p:spPr>
          <a:xfrm>
            <a:off x="6472238" y="4638675"/>
            <a:ext cx="508000" cy="1484313"/>
          </a:xfrm>
          <a:prstGeom prst="rect">
            <a:avLst/>
          </a:prstGeom>
          <a:noFill/>
          <a:ln w="9525">
            <a:noFill/>
          </a:ln>
        </p:spPr>
      </p:pic>
      <p:pic>
        <p:nvPicPr>
          <p:cNvPr id="48" name="图片 47"/>
          <p:cNvPicPr>
            <a:picLocks noChangeAspect="1"/>
          </p:cNvPicPr>
          <p:nvPr/>
        </p:nvPicPr>
        <p:blipFill>
          <a:blip r:embed="rId4"/>
          <a:stretch>
            <a:fillRect/>
          </a:stretch>
        </p:blipFill>
        <p:spPr>
          <a:xfrm flipH="1">
            <a:off x="7358063" y="2713038"/>
            <a:ext cx="1054100" cy="1800225"/>
          </a:xfrm>
          <a:prstGeom prst="rect">
            <a:avLst/>
          </a:prstGeom>
          <a:noFill/>
          <a:ln w="9525">
            <a:noFill/>
          </a:ln>
        </p:spPr>
      </p:pic>
      <p:pic>
        <p:nvPicPr>
          <p:cNvPr id="51" name="图片 50"/>
          <p:cNvPicPr>
            <a:picLocks noChangeAspect="1"/>
          </p:cNvPicPr>
          <p:nvPr/>
        </p:nvPicPr>
        <p:blipFill>
          <a:blip r:embed="rId5"/>
          <a:stretch>
            <a:fillRect/>
          </a:stretch>
        </p:blipFill>
        <p:spPr>
          <a:xfrm>
            <a:off x="8923338" y="2352675"/>
            <a:ext cx="950912" cy="1622425"/>
          </a:xfrm>
          <a:prstGeom prst="rect">
            <a:avLst/>
          </a:prstGeom>
          <a:noFill/>
          <a:ln w="9525">
            <a:noFill/>
          </a:ln>
        </p:spPr>
      </p:pic>
      <p:pic>
        <p:nvPicPr>
          <p:cNvPr id="53" name="图片 52"/>
          <p:cNvPicPr>
            <a:picLocks noChangeAspect="1"/>
          </p:cNvPicPr>
          <p:nvPr/>
        </p:nvPicPr>
        <p:blipFill>
          <a:blip r:embed="rId6"/>
          <a:stretch>
            <a:fillRect/>
          </a:stretch>
        </p:blipFill>
        <p:spPr>
          <a:xfrm>
            <a:off x="9658350" y="3654425"/>
            <a:ext cx="471488" cy="1373188"/>
          </a:xfrm>
          <a:prstGeom prst="rect">
            <a:avLst/>
          </a:prstGeom>
          <a:noFill/>
          <a:ln w="9525">
            <a:noFill/>
          </a:ln>
        </p:spPr>
      </p:pic>
      <p:pic>
        <p:nvPicPr>
          <p:cNvPr id="49" name="图片 48"/>
          <p:cNvPicPr>
            <a:picLocks noChangeAspect="1"/>
          </p:cNvPicPr>
          <p:nvPr/>
        </p:nvPicPr>
        <p:blipFill>
          <a:blip r:embed="rId4"/>
          <a:stretch>
            <a:fillRect/>
          </a:stretch>
        </p:blipFill>
        <p:spPr>
          <a:xfrm>
            <a:off x="9007475" y="3738563"/>
            <a:ext cx="1054100" cy="1800225"/>
          </a:xfrm>
          <a:prstGeom prst="rect">
            <a:avLst/>
          </a:prstGeom>
          <a:noFill/>
          <a:ln w="9525">
            <a:noFill/>
          </a:ln>
        </p:spPr>
      </p:pic>
      <p:pic>
        <p:nvPicPr>
          <p:cNvPr id="7" name="图片 6"/>
          <p:cNvPicPr>
            <a:picLocks noChangeAspect="1"/>
          </p:cNvPicPr>
          <p:nvPr/>
        </p:nvPicPr>
        <p:blipFill>
          <a:blip r:embed="rId7"/>
          <a:stretch>
            <a:fillRect/>
          </a:stretch>
        </p:blipFill>
        <p:spPr>
          <a:xfrm>
            <a:off x="7585075" y="4194175"/>
            <a:ext cx="357188" cy="468313"/>
          </a:xfrm>
          <a:prstGeom prst="rect">
            <a:avLst/>
          </a:prstGeom>
          <a:noFill/>
          <a:ln w="9525">
            <a:noFill/>
          </a:ln>
        </p:spPr>
      </p:pic>
      <p:pic>
        <p:nvPicPr>
          <p:cNvPr id="55" name="图片 54"/>
          <p:cNvPicPr>
            <a:picLocks noChangeAspect="1"/>
          </p:cNvPicPr>
          <p:nvPr/>
        </p:nvPicPr>
        <p:blipFill>
          <a:blip r:embed="rId8"/>
          <a:stretch>
            <a:fillRect/>
          </a:stretch>
        </p:blipFill>
        <p:spPr>
          <a:xfrm>
            <a:off x="8042275" y="4679950"/>
            <a:ext cx="898525" cy="1179513"/>
          </a:xfrm>
          <a:prstGeom prst="rect">
            <a:avLst/>
          </a:prstGeom>
          <a:noFill/>
          <a:ln w="9525">
            <a:noFill/>
          </a:ln>
        </p:spPr>
      </p:pic>
      <p:pic>
        <p:nvPicPr>
          <p:cNvPr id="56" name="图片 55"/>
          <p:cNvPicPr>
            <a:picLocks noChangeAspect="1"/>
          </p:cNvPicPr>
          <p:nvPr/>
        </p:nvPicPr>
        <p:blipFill>
          <a:blip r:embed="rId9"/>
          <a:stretch>
            <a:fillRect/>
          </a:stretch>
        </p:blipFill>
        <p:spPr>
          <a:xfrm>
            <a:off x="9836150" y="2255838"/>
            <a:ext cx="1547813" cy="3255962"/>
          </a:xfrm>
          <a:prstGeom prst="rect">
            <a:avLst/>
          </a:prstGeom>
          <a:noFill/>
          <a:ln w="9525">
            <a:noFill/>
          </a:ln>
        </p:spPr>
      </p:pic>
      <p:pic>
        <p:nvPicPr>
          <p:cNvPr id="12" name="图片 11"/>
          <p:cNvPicPr>
            <a:picLocks noChangeAspect="1"/>
          </p:cNvPicPr>
          <p:nvPr/>
        </p:nvPicPr>
        <p:blipFill>
          <a:blip r:embed="rId10"/>
          <a:stretch>
            <a:fillRect/>
          </a:stretch>
        </p:blipFill>
        <p:spPr>
          <a:xfrm>
            <a:off x="9885363" y="2251075"/>
            <a:ext cx="1066800" cy="1066800"/>
          </a:xfrm>
          <a:prstGeom prst="rect">
            <a:avLst/>
          </a:prstGeom>
          <a:noFill/>
          <a:ln w="9525">
            <a:noFill/>
          </a:ln>
        </p:spPr>
      </p:pic>
      <p:pic>
        <p:nvPicPr>
          <p:cNvPr id="13" name="图片 12"/>
          <p:cNvPicPr>
            <a:picLocks noChangeAspect="1"/>
          </p:cNvPicPr>
          <p:nvPr/>
        </p:nvPicPr>
        <p:blipFill>
          <a:blip r:embed="rId11"/>
          <a:stretch>
            <a:fillRect/>
          </a:stretch>
        </p:blipFill>
        <p:spPr>
          <a:xfrm>
            <a:off x="6205538" y="2128838"/>
            <a:ext cx="1589087" cy="982662"/>
          </a:xfrm>
          <a:prstGeom prst="rect">
            <a:avLst/>
          </a:prstGeom>
          <a:noFill/>
          <a:ln w="9525">
            <a:noFill/>
          </a:ln>
        </p:spPr>
      </p:pic>
      <p:pic>
        <p:nvPicPr>
          <p:cNvPr id="59" name="图片 58"/>
          <p:cNvPicPr>
            <a:picLocks noChangeAspect="1"/>
          </p:cNvPicPr>
          <p:nvPr/>
        </p:nvPicPr>
        <p:blipFill>
          <a:blip r:embed="rId12"/>
          <a:stretch>
            <a:fillRect/>
          </a:stretch>
        </p:blipFill>
        <p:spPr>
          <a:xfrm>
            <a:off x="7885113" y="2073275"/>
            <a:ext cx="685800" cy="423863"/>
          </a:xfrm>
          <a:prstGeom prst="rect">
            <a:avLst/>
          </a:prstGeom>
          <a:noFill/>
          <a:ln w="9525">
            <a:noFill/>
          </a:ln>
        </p:spPr>
      </p:pic>
      <p:pic>
        <p:nvPicPr>
          <p:cNvPr id="60" name="图片 59"/>
          <p:cNvPicPr>
            <a:picLocks noChangeAspect="1"/>
          </p:cNvPicPr>
          <p:nvPr/>
        </p:nvPicPr>
        <p:blipFill>
          <a:blip r:embed="rId11"/>
          <a:stretch>
            <a:fillRect/>
          </a:stretch>
        </p:blipFill>
        <p:spPr>
          <a:xfrm>
            <a:off x="9313863" y="1533525"/>
            <a:ext cx="1587500" cy="982663"/>
          </a:xfrm>
          <a:prstGeom prst="rect">
            <a:avLst/>
          </a:prstGeom>
          <a:noFill/>
          <a:ln w="9525">
            <a:noFill/>
          </a:ln>
        </p:spPr>
      </p:pic>
      <p:pic>
        <p:nvPicPr>
          <p:cNvPr id="15" name="图片 14"/>
          <p:cNvPicPr>
            <a:picLocks noChangeAspect="1"/>
          </p:cNvPicPr>
          <p:nvPr/>
        </p:nvPicPr>
        <p:blipFill>
          <a:blip r:embed="rId13"/>
          <a:stretch>
            <a:fillRect/>
          </a:stretch>
        </p:blipFill>
        <p:spPr>
          <a:xfrm>
            <a:off x="7299325" y="4829175"/>
            <a:ext cx="973138" cy="1463675"/>
          </a:xfrm>
          <a:prstGeom prst="rect">
            <a:avLst/>
          </a:prstGeom>
          <a:noFill/>
          <a:ln w="9525">
            <a:noFill/>
          </a:ln>
        </p:spPr>
      </p:pic>
      <p:sp>
        <p:nvSpPr>
          <p:cNvPr id="62" name="文本框 61"/>
          <p:cNvSpPr txBox="1"/>
          <p:nvPr/>
        </p:nvSpPr>
        <p:spPr>
          <a:xfrm>
            <a:off x="722313" y="2497138"/>
            <a:ext cx="681037" cy="1076325"/>
          </a:xfrm>
          <a:prstGeom prst="rect">
            <a:avLst/>
          </a:prstGeom>
          <a:noFill/>
          <a:ln w="9525">
            <a:noFill/>
          </a:ln>
        </p:spPr>
        <p:txBody>
          <a:bodyPr wrap="square" anchor="t">
            <a:spAutoFit/>
          </a:bodyPr>
          <a:p>
            <a:pPr algn="dist"/>
            <a:endParaRPr lang="zh-CN" altLang="en-US" sz="3200" dirty="0">
              <a:solidFill>
                <a:srgbClr val="304086"/>
              </a:solidFill>
              <a:latin typeface="微软雅黑" panose="020B0503020204020204" charset="-122"/>
              <a:ea typeface="微软雅黑" panose="020B0503020204020204" charset="-122"/>
              <a:sym typeface="微软雅黑" panose="020B0503020204020204" charset="-122"/>
            </a:endParaRPr>
          </a:p>
          <a:p>
            <a:pPr algn="dist"/>
            <a:endParaRPr lang="zh-CN" altLang="en-US" sz="3200" dirty="0">
              <a:solidFill>
                <a:srgbClr val="304086"/>
              </a:solidFill>
              <a:latin typeface="微软雅黑" panose="020B0503020204020204" charset="-122"/>
              <a:ea typeface="微软雅黑" panose="020B0503020204020204" charset="-122"/>
              <a:sym typeface="微软雅黑" panose="020B0503020204020204" charset="-122"/>
            </a:endParaRPr>
          </a:p>
        </p:txBody>
      </p:sp>
      <p:pic>
        <p:nvPicPr>
          <p:cNvPr id="75" name="图片 74"/>
          <p:cNvPicPr>
            <a:picLocks noChangeAspect="1"/>
          </p:cNvPicPr>
          <p:nvPr/>
        </p:nvPicPr>
        <p:blipFill>
          <a:blip r:embed="rId14"/>
          <a:stretch>
            <a:fillRect/>
          </a:stretch>
        </p:blipFill>
        <p:spPr>
          <a:xfrm>
            <a:off x="8916988" y="3279775"/>
            <a:ext cx="179387" cy="236538"/>
          </a:xfrm>
          <a:prstGeom prst="rect">
            <a:avLst/>
          </a:prstGeom>
          <a:noFill/>
          <a:ln w="9525">
            <a:noFill/>
          </a:ln>
        </p:spPr>
      </p:pic>
      <p:pic>
        <p:nvPicPr>
          <p:cNvPr id="76" name="图片 75"/>
          <p:cNvPicPr>
            <a:picLocks noChangeAspect="1"/>
          </p:cNvPicPr>
          <p:nvPr/>
        </p:nvPicPr>
        <p:blipFill>
          <a:blip r:embed="rId15"/>
          <a:stretch>
            <a:fillRect/>
          </a:stretch>
        </p:blipFill>
        <p:spPr>
          <a:xfrm>
            <a:off x="8167688" y="3873500"/>
            <a:ext cx="268287" cy="350838"/>
          </a:xfrm>
          <a:prstGeom prst="rect">
            <a:avLst/>
          </a:prstGeom>
          <a:noFill/>
          <a:ln w="9525">
            <a:noFill/>
          </a:ln>
        </p:spPr>
      </p:pic>
      <p:pic>
        <p:nvPicPr>
          <p:cNvPr id="2" name="图片 1"/>
          <p:cNvPicPr>
            <a:picLocks noChangeAspect="1"/>
          </p:cNvPicPr>
          <p:nvPr/>
        </p:nvPicPr>
        <p:blipFill>
          <a:blip r:embed="rId16"/>
          <a:stretch>
            <a:fillRect/>
          </a:stretch>
        </p:blipFill>
        <p:spPr>
          <a:xfrm>
            <a:off x="7961313" y="4106863"/>
            <a:ext cx="517525" cy="701675"/>
          </a:xfrm>
          <a:prstGeom prst="rect">
            <a:avLst/>
          </a:prstGeom>
          <a:noFill/>
          <a:ln w="9525">
            <a:noFill/>
          </a:ln>
        </p:spPr>
      </p:pic>
      <p:sp>
        <p:nvSpPr>
          <p:cNvPr id="21532" name="文本框 8"/>
          <p:cNvSpPr txBox="1"/>
          <p:nvPr/>
        </p:nvSpPr>
        <p:spPr>
          <a:xfrm>
            <a:off x="593725" y="1055688"/>
            <a:ext cx="4184650" cy="582612"/>
          </a:xfrm>
          <a:prstGeom prst="rect">
            <a:avLst/>
          </a:prstGeom>
          <a:noFill/>
          <a:ln w="9525">
            <a:noFill/>
          </a:ln>
        </p:spPr>
        <p:txBody>
          <a:bodyPr wrap="square" anchor="t">
            <a:spAutoFit/>
          </a:bodyPr>
          <a:p>
            <a:r>
              <a:rPr lang="zh-CN" altLang="en-US" sz="3200" b="1">
                <a:solidFill>
                  <a:schemeClr val="bg1"/>
                </a:solidFill>
                <a:latin typeface="微软雅黑" panose="020B0503020204020204" charset="-122"/>
                <a:ea typeface="微软雅黑" panose="020B0503020204020204" charset="-122"/>
              </a:rPr>
              <a:t>transfer learning</a:t>
            </a:r>
            <a:endParaRPr lang="zh-CN" altLang="en-US" sz="3200" b="1">
              <a:solidFill>
                <a:schemeClr val="bg1"/>
              </a:solidFill>
              <a:latin typeface="微软雅黑" panose="020B0503020204020204" charset="-122"/>
              <a:ea typeface="微软雅黑" panose="020B0503020204020204" charset="-122"/>
            </a:endParaRPr>
          </a:p>
        </p:txBody>
      </p:sp>
      <p:sp>
        <p:nvSpPr>
          <p:cNvPr id="21533" name="文本框 9"/>
          <p:cNvSpPr txBox="1"/>
          <p:nvPr/>
        </p:nvSpPr>
        <p:spPr>
          <a:xfrm>
            <a:off x="593725" y="1990725"/>
            <a:ext cx="5097463" cy="3784600"/>
          </a:xfrm>
          <a:prstGeom prst="rect">
            <a:avLst/>
          </a:prstGeom>
          <a:noFill/>
          <a:ln w="9525">
            <a:noFill/>
          </a:ln>
        </p:spPr>
        <p:txBody>
          <a:bodyPr wrap="square" anchor="t">
            <a:spAutoFit/>
          </a:bodyPr>
          <a:p>
            <a:pPr algn="just"/>
            <a:r>
              <a:rPr lang="en-US" altLang="zh-CN" sz="2400">
                <a:latin typeface="微软雅黑" panose="020B0503020204020204" charset="-122"/>
                <a:ea typeface="微软雅黑" panose="020B0503020204020204" charset="-122"/>
              </a:rPr>
              <a:t>  </a:t>
            </a:r>
            <a:r>
              <a:rPr lang="zh-CN" altLang="en-US" sz="2400">
                <a:latin typeface="微软雅黑" panose="020B0503020204020204" charset="-122"/>
                <a:ea typeface="微软雅黑" panose="020B0503020204020204" charset="-122"/>
              </a:rPr>
              <a:t>The tasks we provide should be as close to life as possible, so that teens can do more hands-on practice, thus accumulating experience from practice, discovering new knowledge, finding similarities between existing knowledge and new knowledge, and use them for transfer learning</a:t>
            </a:r>
            <a:r>
              <a:rPr lang="en-US" altLang="zh-CN" sz="2400">
                <a:latin typeface="微软雅黑" panose="020B0503020204020204" charset="-122"/>
                <a:ea typeface="微软雅黑" panose="020B0503020204020204" charset="-122"/>
              </a:rPr>
              <a:t>.</a:t>
            </a:r>
            <a:endParaRPr lang="en-US" altLang="zh-CN" sz="2400">
              <a:latin typeface="微软雅黑" panose="020B0503020204020204" charset="-122"/>
              <a:ea typeface="微软雅黑" panose="020B0503020204020204" charset="-122"/>
            </a:endParaRPr>
          </a:p>
        </p:txBody>
      </p:sp>
      <p:sp>
        <p:nvSpPr>
          <p:cNvPr id="26" name="文本框 25"/>
          <p:cNvSpPr txBox="1"/>
          <p:nvPr/>
        </p:nvSpPr>
        <p:spPr>
          <a:xfrm>
            <a:off x="6680200" y="260350"/>
            <a:ext cx="307975" cy="306388"/>
          </a:xfrm>
          <a:prstGeom prst="rect">
            <a:avLst/>
          </a:prstGeom>
          <a:noFill/>
        </p:spPr>
        <p:txBody>
          <a:bodyPr wrap="none" rtlCol="0">
            <a:spAutoFit/>
          </a:bodyPr>
          <a:p>
            <a:pPr fontAlgn="auto"/>
            <a:r>
              <a:rPr lang="en-US" altLang="zh-CN" sz="1400" spc="100" noProof="1" dirty="0">
                <a:solidFill>
                  <a:srgbClr val="304086"/>
                </a:solidFill>
                <a:latin typeface="+mn-lt"/>
                <a:ea typeface="+mn-ea"/>
                <a:cs typeface="+mn-ea"/>
                <a:sym typeface="+mn-lt"/>
              </a:rPr>
              <a:t>1</a:t>
            </a:r>
            <a:endParaRPr lang="en-US" altLang="zh-CN" sz="1400" spc="100" noProof="1" dirty="0">
              <a:solidFill>
                <a:srgbClr val="304086"/>
              </a:solidFill>
              <a:cs typeface="+mn-ea"/>
              <a:sym typeface="+mn-lt"/>
            </a:endParaRPr>
          </a:p>
        </p:txBody>
      </p:sp>
      <p:grpSp>
        <p:nvGrpSpPr>
          <p:cNvPr id="27" name="组合 26"/>
          <p:cNvGrpSpPr/>
          <p:nvPr/>
        </p:nvGrpSpPr>
        <p:grpSpPr>
          <a:xfrm>
            <a:off x="10529888" y="271463"/>
            <a:ext cx="714375" cy="331787"/>
            <a:chOff x="7493834" y="319618"/>
            <a:chExt cx="1299872" cy="331501"/>
          </a:xfrm>
        </p:grpSpPr>
        <p:sp>
          <p:nvSpPr>
            <p:cNvPr id="28" name="矩形: 圆角 49"/>
            <p:cNvSpPr/>
            <p:nvPr/>
          </p:nvSpPr>
          <p:spPr>
            <a:xfrm>
              <a:off x="7493834" y="343342"/>
              <a:ext cx="1299872"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dirty="0">
                <a:cs typeface="+mn-ea"/>
                <a:sym typeface="+mn-lt"/>
              </a:endParaRPr>
            </a:p>
          </p:txBody>
        </p:sp>
        <p:sp>
          <p:nvSpPr>
            <p:cNvPr id="30" name="文本框 29"/>
            <p:cNvSpPr txBox="1"/>
            <p:nvPr/>
          </p:nvSpPr>
          <p:spPr>
            <a:xfrm>
              <a:off x="7580829" y="319618"/>
              <a:ext cx="357505" cy="306734"/>
            </a:xfrm>
            <a:prstGeom prst="rect">
              <a:avLst/>
            </a:prstGeom>
            <a:noFill/>
          </p:spPr>
          <p:txBody>
            <a:bodyPr wrap="square" rtlCol="0">
              <a:spAutoFit/>
            </a:bodyPr>
            <a:p>
              <a:pPr fontAlgn="auto"/>
              <a:r>
                <a:rPr lang="en-US" altLang="zh-CN" sz="1400" spc="100" noProof="1" dirty="0">
                  <a:solidFill>
                    <a:schemeClr val="bg1"/>
                  </a:solidFill>
                  <a:latin typeface="+mn-lt"/>
                  <a:ea typeface="+mn-ea"/>
                  <a:cs typeface="+mn-ea"/>
                  <a:sym typeface="+mn-lt"/>
                </a:rPr>
                <a:t>5 </a:t>
              </a:r>
              <a:endParaRPr lang="en-US" altLang="zh-CN" sz="1400" spc="100" noProof="1" dirty="0">
                <a:solidFill>
                  <a:schemeClr val="bg1"/>
                </a:solidFill>
                <a:cs typeface="+mn-ea"/>
                <a:sym typeface="+mn-lt"/>
              </a:endParaRPr>
            </a:p>
          </p:txBody>
        </p:sp>
      </p:grpSp>
      <p:sp>
        <p:nvSpPr>
          <p:cNvPr id="31" name="文本框 30"/>
          <p:cNvSpPr txBox="1"/>
          <p:nvPr/>
        </p:nvSpPr>
        <p:spPr>
          <a:xfrm>
            <a:off x="8666163" y="260350"/>
            <a:ext cx="306388" cy="306388"/>
          </a:xfrm>
          <a:prstGeom prst="rect">
            <a:avLst/>
          </a:prstGeom>
          <a:noFill/>
        </p:spPr>
        <p:txBody>
          <a:bodyPr wrap="none" rtlCol="0">
            <a:spAutoFit/>
          </a:bodyPr>
          <a:p>
            <a:pPr fontAlgn="auto"/>
            <a:r>
              <a:rPr lang="en-US" altLang="zh-CN" sz="1400" spc="100" noProof="1" dirty="0">
                <a:solidFill>
                  <a:srgbClr val="304086"/>
                </a:solidFill>
                <a:latin typeface="+mn-lt"/>
                <a:ea typeface="+mn-ea"/>
                <a:cs typeface="+mn-ea"/>
                <a:sym typeface="+mn-lt"/>
              </a:rPr>
              <a:t>3</a:t>
            </a:r>
            <a:endParaRPr lang="en-US" altLang="zh-CN" sz="1400" spc="100" noProof="1" dirty="0">
              <a:solidFill>
                <a:srgbClr val="304086"/>
              </a:solidFill>
              <a:cs typeface="+mn-ea"/>
              <a:sym typeface="+mn-lt"/>
            </a:endParaRPr>
          </a:p>
        </p:txBody>
      </p:sp>
      <p:sp>
        <p:nvSpPr>
          <p:cNvPr id="32" name="文本框 31"/>
          <p:cNvSpPr txBox="1"/>
          <p:nvPr/>
        </p:nvSpPr>
        <p:spPr>
          <a:xfrm>
            <a:off x="9658350" y="271463"/>
            <a:ext cx="306388" cy="306388"/>
          </a:xfrm>
          <a:prstGeom prst="rect">
            <a:avLst/>
          </a:prstGeom>
          <a:noFill/>
        </p:spPr>
        <p:txBody>
          <a:bodyPr wrap="none" rtlCol="0">
            <a:spAutoFit/>
          </a:bodyPr>
          <a:p>
            <a:pPr fontAlgn="auto"/>
            <a:r>
              <a:rPr lang="en-US" altLang="zh-CN" sz="1400" spc="100" noProof="1" dirty="0">
                <a:solidFill>
                  <a:srgbClr val="304086"/>
                </a:solidFill>
                <a:latin typeface="+mn-lt"/>
                <a:ea typeface="+mn-ea"/>
                <a:cs typeface="+mn-ea"/>
                <a:sym typeface="+mn-lt"/>
              </a:rPr>
              <a:t>4</a:t>
            </a:r>
            <a:endParaRPr lang="en-US" altLang="zh-CN" sz="1400" spc="100" noProof="1" dirty="0">
              <a:solidFill>
                <a:srgbClr val="304086"/>
              </a:solidFill>
              <a:cs typeface="+mn-ea"/>
              <a:sym typeface="+mn-lt"/>
            </a:endParaRPr>
          </a:p>
        </p:txBody>
      </p:sp>
      <p:sp>
        <p:nvSpPr>
          <p:cNvPr id="33" name="文本框 32"/>
          <p:cNvSpPr txBox="1"/>
          <p:nvPr/>
        </p:nvSpPr>
        <p:spPr>
          <a:xfrm>
            <a:off x="7673975" y="249238"/>
            <a:ext cx="306388" cy="306388"/>
          </a:xfrm>
          <a:prstGeom prst="rect">
            <a:avLst/>
          </a:prstGeom>
          <a:noFill/>
        </p:spPr>
        <p:txBody>
          <a:bodyPr wrap="none" rtlCol="0">
            <a:spAutoFit/>
          </a:bodyPr>
          <a:p>
            <a:pPr fontAlgn="auto"/>
            <a:r>
              <a:rPr lang="en-US" altLang="zh-CN" sz="1400" spc="100" noProof="1" dirty="0">
                <a:solidFill>
                  <a:srgbClr val="304086"/>
                </a:solidFill>
                <a:latin typeface="+mn-lt"/>
                <a:ea typeface="+mn-ea"/>
                <a:cs typeface="+mn-ea"/>
                <a:sym typeface="+mn-lt"/>
              </a:rPr>
              <a:t>2</a:t>
            </a:r>
            <a:endParaRPr lang="en-US" altLang="zh-CN" sz="1400" spc="100" noProof="1" dirty="0">
              <a:solidFill>
                <a:srgbClr val="304086"/>
              </a:solidFill>
              <a:cs typeface="+mn-ea"/>
              <a:sym typeface="+mn-lt"/>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1000"/>
                                        <p:tgtEl>
                                          <p:spTgt spid="5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000"/>
                                        <p:tgtEl>
                                          <p:spTgt spid="51"/>
                                        </p:tgtEl>
                                      </p:cBhvr>
                                    </p:animEffect>
                                  </p:childTnLst>
                                </p:cTn>
                              </p:par>
                              <p:par>
                                <p:cTn id="23" presetID="10"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1000"/>
                                        <p:tgtEl>
                                          <p:spTgt spid="53"/>
                                        </p:tgtEl>
                                      </p:cBhvr>
                                    </p:animEffect>
                                  </p:childTnLst>
                                </p:cTn>
                              </p:par>
                              <p:par>
                                <p:cTn id="26" presetID="10" presetClass="entr" presetSubtype="0" fill="hold"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1000"/>
                                        <p:tgtEl>
                                          <p:spTgt spid="55"/>
                                        </p:tgtEl>
                                      </p:cBhvr>
                                    </p:animEffect>
                                  </p:childTnLst>
                                </p:cTn>
                              </p:par>
                              <p:par>
                                <p:cTn id="35" presetID="10" presetClass="entr" presetSubtype="0"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1000"/>
                                        <p:tgtEl>
                                          <p:spTgt spid="56"/>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childTnLst>
                                </p:cTn>
                              </p:par>
                              <p:par>
                                <p:cTn id="41" presetID="10"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childTnLst>
                                </p:cTn>
                              </p:par>
                              <p:par>
                                <p:cTn id="44" presetID="10" presetClass="entr" presetSubtype="0" fill="hold"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childTnLst>
                                </p:cTn>
                              </p:par>
                              <p:par>
                                <p:cTn id="47" presetID="10" presetClass="entr" presetSubtype="0"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1000"/>
                                        <p:tgtEl>
                                          <p:spTgt spid="60"/>
                                        </p:tgtEl>
                                      </p:cBhvr>
                                    </p:animEffect>
                                  </p:childTnLst>
                                </p:cTn>
                              </p:par>
                              <p:par>
                                <p:cTn id="50" presetID="10" presetClass="entr" presetSubtype="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childTnLst>
                                </p:cTn>
                              </p:par>
                              <p:par>
                                <p:cTn id="53" presetID="10" presetClass="entr" presetSubtype="0" fill="hold" nodeType="with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childTnLst>
                                </p:cTn>
                              </p:par>
                              <p:par>
                                <p:cTn id="56" presetID="10" presetClass="entr" presetSubtype="0" fill="hold" nodeType="with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childTnLst>
                                </p:cTn>
                              </p:par>
                              <p:par>
                                <p:cTn id="59" presetID="10" presetClass="entr" presetSubtype="0" fill="hold" nodeType="with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000"/>
                                        <p:tgtEl>
                                          <p:spTgt spid="2"/>
                                        </p:tgtEl>
                                      </p:cBhvr>
                                    </p:animEffect>
                                  </p:childTnLst>
                                </p:cTn>
                              </p:par>
                              <p:par>
                                <p:cTn id="62" presetID="2" presetClass="entr" presetSubtype="4" fill="hold" grpId="0" nodeType="withEffect">
                                  <p:stCondLst>
                                    <p:cond delay="500"/>
                                  </p:stCondLst>
                                  <p:childTnLst>
                                    <p:set>
                                      <p:cBhvr>
                                        <p:cTn id="63" dur="1" fill="hold">
                                          <p:stCondLst>
                                            <p:cond delay="0"/>
                                          </p:stCondLst>
                                        </p:cTn>
                                        <p:tgtEl>
                                          <p:spTgt spid="62"/>
                                        </p:tgtEl>
                                        <p:attrNameLst>
                                          <p:attrName>style.visibility</p:attrName>
                                        </p:attrNameLst>
                                      </p:cBhvr>
                                      <p:to>
                                        <p:strVal val="visible"/>
                                      </p:to>
                                    </p:set>
                                    <p:anim calcmode="lin" valueType="num">
                                      <p:cBhvr>
                                        <p:cTn id="64" dur="500" fill="hold"/>
                                        <p:tgtEl>
                                          <p:spTgt spid="62"/>
                                        </p:tgtEl>
                                        <p:attrNameLst>
                                          <p:attrName>ppt_x</p:attrName>
                                        </p:attrNameLst>
                                      </p:cBhvr>
                                      <p:tavLst>
                                        <p:tav tm="0">
                                          <p:val>
                                            <p:strVal val="#ppt_x"/>
                                          </p:val>
                                        </p:tav>
                                        <p:tav tm="100000">
                                          <p:val>
                                            <p:strVal val="#ppt_x"/>
                                          </p:val>
                                        </p:tav>
                                      </p:tavLst>
                                    </p:anim>
                                    <p:anim calcmode="lin" valueType="num">
                                      <p:cBhvr>
                                        <p:cTn id="65" dur="500" fill="hold"/>
                                        <p:tgtEl>
                                          <p:spTgt spid="62"/>
                                        </p:tgtEl>
                                        <p:attrNameLst>
                                          <p:attrName>ppt_y</p:attrName>
                                        </p:attrNameLst>
                                      </p:cBhvr>
                                      <p:tavLst>
                                        <p:tav tm="0">
                                          <p:val>
                                            <p:strVal val="1+#ppt_h/2"/>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p:cTn id="68" dur="500" fill="hold"/>
                                        <p:tgtEl>
                                          <p:spTgt spid="26"/>
                                        </p:tgtEl>
                                        <p:attrNameLst>
                                          <p:attrName>ppt_x</p:attrName>
                                        </p:attrNameLst>
                                      </p:cBhvr>
                                      <p:tavLst>
                                        <p:tav tm="0">
                                          <p:val>
                                            <p:strVal val="1+#ppt_w/2"/>
                                          </p:val>
                                        </p:tav>
                                        <p:tav tm="100000">
                                          <p:val>
                                            <p:strVal val="#ppt_x"/>
                                          </p:val>
                                        </p:tav>
                                      </p:tavLst>
                                    </p:anim>
                                    <p:anim calcmode="lin" valueType="num">
                                      <p:cBhvr>
                                        <p:cTn id="69" dur="500" fill="hold"/>
                                        <p:tgtEl>
                                          <p:spTgt spid="26"/>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ppt_x</p:attrName>
                                        </p:attrNameLst>
                                      </p:cBhvr>
                                      <p:tavLst>
                                        <p:tav tm="0">
                                          <p:val>
                                            <p:strVal val="1+#ppt_w/2"/>
                                          </p:val>
                                        </p:tav>
                                        <p:tav tm="100000">
                                          <p:val>
                                            <p:strVal val="#ppt_x"/>
                                          </p:val>
                                        </p:tav>
                                      </p:tavLst>
                                    </p:anim>
                                    <p:anim calcmode="lin" valueType="num">
                                      <p:cBhvr>
                                        <p:cTn id="73" dur="500" fill="hold"/>
                                        <p:tgtEl>
                                          <p:spTgt spid="27"/>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 calcmode="lin" valueType="num">
                                      <p:cBhvr>
                                        <p:cTn id="76" dur="500" fill="hold"/>
                                        <p:tgtEl>
                                          <p:spTgt spid="31"/>
                                        </p:tgtEl>
                                        <p:attrNameLst>
                                          <p:attrName>ppt_x</p:attrName>
                                        </p:attrNameLst>
                                      </p:cBhvr>
                                      <p:tavLst>
                                        <p:tav tm="0">
                                          <p:val>
                                            <p:strVal val="1+#ppt_w/2"/>
                                          </p:val>
                                        </p:tav>
                                        <p:tav tm="100000">
                                          <p:val>
                                            <p:strVal val="#ppt_x"/>
                                          </p:val>
                                        </p:tav>
                                      </p:tavLst>
                                    </p:anim>
                                    <p:anim calcmode="lin" valueType="num">
                                      <p:cBhvr>
                                        <p:cTn id="77" dur="500" fill="hold"/>
                                        <p:tgtEl>
                                          <p:spTgt spid="31"/>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 calcmode="lin" valueType="num">
                                      <p:cBhvr>
                                        <p:cTn id="80" dur="500" fill="hold"/>
                                        <p:tgtEl>
                                          <p:spTgt spid="32"/>
                                        </p:tgtEl>
                                        <p:attrNameLst>
                                          <p:attrName>ppt_x</p:attrName>
                                        </p:attrNameLst>
                                      </p:cBhvr>
                                      <p:tavLst>
                                        <p:tav tm="0">
                                          <p:val>
                                            <p:strVal val="1+#ppt_w/2"/>
                                          </p:val>
                                        </p:tav>
                                        <p:tav tm="100000">
                                          <p:val>
                                            <p:strVal val="#ppt_x"/>
                                          </p:val>
                                        </p:tav>
                                      </p:tavLst>
                                    </p:anim>
                                    <p:anim calcmode="lin" valueType="num">
                                      <p:cBhvr>
                                        <p:cTn id="81" dur="500" fill="hold"/>
                                        <p:tgtEl>
                                          <p:spTgt spid="32"/>
                                        </p:tgtEl>
                                        <p:attrNameLst>
                                          <p:attrName>ppt_y</p:attrName>
                                        </p:attrNameLst>
                                      </p:cBhvr>
                                      <p:tavLst>
                                        <p:tav tm="0">
                                          <p:val>
                                            <p:strVal val="#ppt_y"/>
                                          </p:val>
                                        </p:tav>
                                        <p:tav tm="100000">
                                          <p:val>
                                            <p:strVal val="#ppt_y"/>
                                          </p:val>
                                        </p:tav>
                                      </p:tavLst>
                                    </p:anim>
                                  </p:childTnLst>
                                </p:cTn>
                              </p:par>
                              <p:par>
                                <p:cTn id="82" presetID="2" presetClass="entr" presetSubtype="2" fill="hold" grpId="0" nodeType="withEffect">
                                  <p:stCondLst>
                                    <p:cond delay="0"/>
                                  </p:stCondLst>
                                  <p:childTnLst>
                                    <p:set>
                                      <p:cBhvr>
                                        <p:cTn id="83" dur="1" fill="hold">
                                          <p:stCondLst>
                                            <p:cond delay="0"/>
                                          </p:stCondLst>
                                        </p:cTn>
                                        <p:tgtEl>
                                          <p:spTgt spid="33"/>
                                        </p:tgtEl>
                                        <p:attrNameLst>
                                          <p:attrName>style.visibility</p:attrName>
                                        </p:attrNameLst>
                                      </p:cBhvr>
                                      <p:to>
                                        <p:strVal val="visible"/>
                                      </p:to>
                                    </p:set>
                                    <p:anim calcmode="lin" valueType="num">
                                      <p:cBhvr>
                                        <p:cTn id="84" dur="500" fill="hold"/>
                                        <p:tgtEl>
                                          <p:spTgt spid="33"/>
                                        </p:tgtEl>
                                        <p:attrNameLst>
                                          <p:attrName>ppt_x</p:attrName>
                                        </p:attrNameLst>
                                      </p:cBhvr>
                                      <p:tavLst>
                                        <p:tav tm="0">
                                          <p:val>
                                            <p:strVal val="1+#ppt_w/2"/>
                                          </p:val>
                                        </p:tav>
                                        <p:tav tm="100000">
                                          <p:val>
                                            <p:strVal val="#ppt_x"/>
                                          </p:val>
                                        </p:tav>
                                      </p:tavLst>
                                    </p:anim>
                                    <p:anim calcmode="lin" valueType="num">
                                      <p:cBhvr>
                                        <p:cTn id="85"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26"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8000" b="1" i="1">
                <a:solidFill>
                  <a:schemeClr val="accent1">
                    <a:lumMod val="75000"/>
                  </a:schemeClr>
                </a:solidFill>
                <a:latin typeface="Apple SD Gothic Neo Bold" panose="02000300000000000000" charset="-127"/>
                <a:ea typeface="Apple SD Gothic Neo Bold" panose="02000300000000000000" charset="-127"/>
                <a:cs typeface="Apple SD Gothic Neo Bold" panose="02000300000000000000" charset="-127"/>
                <a:sym typeface="+mn-ea"/>
              </a:rPr>
              <a:t>Example</a:t>
            </a:r>
            <a:br>
              <a:rPr lang="en-US" altLang="zh-CN" sz="8000" b="1" i="1">
                <a:solidFill>
                  <a:schemeClr val="accent1">
                    <a:lumMod val="75000"/>
                  </a:schemeClr>
                </a:solidFill>
                <a:latin typeface="Apple SD Gothic Neo Bold" panose="02000300000000000000" charset="-127"/>
                <a:ea typeface="Apple SD Gothic Neo Bold" panose="02000300000000000000" charset="-127"/>
                <a:cs typeface="Apple SD Gothic Neo Bold" panose="02000300000000000000" charset="-127"/>
                <a:sym typeface="+mn-ea"/>
              </a:rPr>
            </a:br>
            <a:r>
              <a:rPr lang="en-US" altLang="zh-CN" sz="8000" b="1" i="1">
                <a:solidFill>
                  <a:schemeClr val="accent1">
                    <a:lumMod val="75000"/>
                  </a:schemeClr>
                </a:solidFill>
                <a:latin typeface="Apple SD Gothic Neo Bold" panose="02000300000000000000" charset="-127"/>
                <a:ea typeface="Apple SD Gothic Neo Bold" panose="02000300000000000000" charset="-127"/>
                <a:cs typeface="Apple SD Gothic Neo Bold" panose="02000300000000000000" charset="-127"/>
                <a:sym typeface="+mn-ea"/>
              </a:rPr>
              <a:t>Chinese program</a:t>
            </a:r>
            <a:br>
              <a:rPr lang="en-US" altLang="zh-CN" sz="8000" b="1" i="1">
                <a:solidFill>
                  <a:schemeClr val="accent1">
                    <a:lumMod val="75000"/>
                  </a:schemeClr>
                </a:solidFill>
                <a:latin typeface="Apple SD Gothic Neo Bold" panose="02000300000000000000" charset="-127"/>
                <a:ea typeface="Apple SD Gothic Neo Bold" panose="02000300000000000000" charset="-127"/>
                <a:cs typeface="Apple SD Gothic Neo Bold" panose="02000300000000000000" charset="-127"/>
                <a:sym typeface="+mn-ea"/>
              </a:rPr>
            </a:br>
            <a:br>
              <a:rPr lang="en-US" altLang="zh-CN" sz="8000" b="1" i="1">
                <a:solidFill>
                  <a:schemeClr val="accent1">
                    <a:lumMod val="75000"/>
                  </a:schemeClr>
                </a:solidFill>
                <a:latin typeface="Apple SD Gothic Neo Bold" panose="02000300000000000000" charset="-127"/>
                <a:ea typeface="Apple SD Gothic Neo Bold" panose="02000300000000000000" charset="-127"/>
                <a:cs typeface="Apple SD Gothic Neo Bold" panose="02000300000000000000" charset="-127"/>
                <a:sym typeface="+mn-ea"/>
              </a:rPr>
            </a:br>
            <a:br>
              <a:rPr lang="en-US" altLang="zh-CN" sz="8000" b="1">
                <a:solidFill>
                  <a:srgbClr val="304086"/>
                </a:solidFill>
                <a:latin typeface="+mj-lt"/>
                <a:ea typeface="+mj-lt"/>
                <a:sym typeface="+mn-ea"/>
              </a:rPr>
            </a:br>
            <a:endParaRPr lang="en-US" altLang="zh-CN" sz="8000" b="1" i="1">
              <a:solidFill>
                <a:schemeClr val="accent1">
                  <a:lumMod val="75000"/>
                </a:schemeClr>
              </a:solidFill>
              <a:latin typeface="Apple SD Gothic Neo Bold" panose="02000300000000000000" charset="-127"/>
              <a:ea typeface="Apple SD Gothic Neo Bold" panose="02000300000000000000" charset="-127"/>
              <a:cs typeface="Apple SD Gothic Neo Bold" panose="02000300000000000000" charset="-127"/>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p:cNvPicPr>
            <a:picLocks noChangeAspect="1"/>
          </p:cNvPicPr>
          <p:nvPr/>
        </p:nvPicPr>
        <p:blipFill>
          <a:blip r:embed="rId1"/>
          <a:stretch>
            <a:fillRect/>
          </a:stretch>
        </p:blipFill>
        <p:spPr>
          <a:xfrm>
            <a:off x="1662113" y="2189163"/>
            <a:ext cx="1244600" cy="774700"/>
          </a:xfrm>
          <a:prstGeom prst="rect">
            <a:avLst/>
          </a:prstGeom>
          <a:noFill/>
          <a:ln w="9525">
            <a:noFill/>
          </a:ln>
        </p:spPr>
      </p:pic>
      <p:pic>
        <p:nvPicPr>
          <p:cNvPr id="25" name="图片 24"/>
          <p:cNvPicPr>
            <a:picLocks noChangeAspect="1"/>
          </p:cNvPicPr>
          <p:nvPr/>
        </p:nvPicPr>
        <p:blipFill>
          <a:blip r:embed="rId2"/>
          <a:stretch>
            <a:fillRect/>
          </a:stretch>
        </p:blipFill>
        <p:spPr>
          <a:xfrm>
            <a:off x="73025" y="749300"/>
            <a:ext cx="1589088" cy="982663"/>
          </a:xfrm>
          <a:prstGeom prst="rect">
            <a:avLst/>
          </a:prstGeom>
          <a:noFill/>
          <a:ln w="9525">
            <a:noFill/>
          </a:ln>
        </p:spPr>
      </p:pic>
      <p:grpSp>
        <p:nvGrpSpPr>
          <p:cNvPr id="40" name="组合 39"/>
          <p:cNvGrpSpPr/>
          <p:nvPr/>
        </p:nvGrpSpPr>
        <p:grpSpPr>
          <a:xfrm>
            <a:off x="608013" y="287338"/>
            <a:ext cx="2652712" cy="307975"/>
            <a:chOff x="632295" y="294582"/>
            <a:chExt cx="2653830" cy="307777"/>
          </a:xfrm>
        </p:grpSpPr>
        <p:sp>
          <p:nvSpPr>
            <p:cNvPr id="41" name="矩形: 圆角 40"/>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cs typeface="+mn-ea"/>
                <a:sym typeface="+mn-lt"/>
              </a:endParaRPr>
            </a:p>
          </p:txBody>
        </p:sp>
        <p:grpSp>
          <p:nvGrpSpPr>
            <p:cNvPr id="22534" name="组合 41"/>
            <p:cNvGrpSpPr/>
            <p:nvPr/>
          </p:nvGrpSpPr>
          <p:grpSpPr>
            <a:xfrm>
              <a:off x="1456438" y="365664"/>
              <a:ext cx="155669" cy="165612"/>
              <a:chOff x="1423100" y="355337"/>
              <a:chExt cx="155669" cy="165612"/>
            </a:xfrm>
          </p:grpSpPr>
          <p:sp>
            <p:nvSpPr>
              <p:cNvPr id="46" name="圆: 空心 45"/>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solidFill>
                    <a:schemeClr val="tx1"/>
                  </a:solidFill>
                  <a:cs typeface="+mn-ea"/>
                  <a:sym typeface="+mn-lt"/>
                </a:endParaRPr>
              </a:p>
            </p:txBody>
          </p:sp>
          <p:cxnSp>
            <p:nvCxnSpPr>
              <p:cNvPr id="47" name="直接连接符 46"/>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p:cNvCxnSpPr>
              <a:stCxn id="46" idx="5"/>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46" idx="5"/>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46" idx="5"/>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pic>
        <p:nvPicPr>
          <p:cNvPr id="49" name="图片 48"/>
          <p:cNvPicPr>
            <a:picLocks noChangeAspect="1"/>
          </p:cNvPicPr>
          <p:nvPr/>
        </p:nvPicPr>
        <p:blipFill>
          <a:blip r:embed="rId3"/>
          <a:stretch>
            <a:fillRect/>
          </a:stretch>
        </p:blipFill>
        <p:spPr>
          <a:xfrm>
            <a:off x="1589088" y="4427538"/>
            <a:ext cx="271462" cy="355600"/>
          </a:xfrm>
          <a:prstGeom prst="rect">
            <a:avLst/>
          </a:prstGeom>
          <a:noFill/>
          <a:ln w="9525">
            <a:noFill/>
          </a:ln>
        </p:spPr>
      </p:pic>
      <p:pic>
        <p:nvPicPr>
          <p:cNvPr id="6" name="图片 5"/>
          <p:cNvPicPr>
            <a:picLocks noChangeAspect="1"/>
          </p:cNvPicPr>
          <p:nvPr/>
        </p:nvPicPr>
        <p:blipFill>
          <a:blip r:embed="rId4"/>
          <a:stretch>
            <a:fillRect/>
          </a:stretch>
        </p:blipFill>
        <p:spPr>
          <a:xfrm>
            <a:off x="628650" y="1816100"/>
            <a:ext cx="1055688" cy="1800225"/>
          </a:xfrm>
          <a:prstGeom prst="rect">
            <a:avLst/>
          </a:prstGeom>
          <a:noFill/>
          <a:ln w="9525">
            <a:noFill/>
          </a:ln>
        </p:spPr>
      </p:pic>
      <p:pic>
        <p:nvPicPr>
          <p:cNvPr id="48" name="图片 47"/>
          <p:cNvPicPr>
            <a:picLocks noChangeAspect="1"/>
          </p:cNvPicPr>
          <p:nvPr/>
        </p:nvPicPr>
        <p:blipFill rotWithShape="1">
          <a:blip r:embed="rId5" cstate="print">
            <a:extLst>
              <a:ext uri="{28A0092B-C50C-407E-A947-70E740481C1C}">
                <a14:useLocalDpi xmlns:a14="http://schemas.microsoft.com/office/drawing/2010/main" val="0"/>
              </a:ext>
            </a:extLst>
          </a:blip>
          <a:srcRect l="-991"/>
          <a:stretch>
            <a:fillRect/>
          </a:stretch>
        </p:blipFill>
        <p:spPr>
          <a:xfrm>
            <a:off x="-495260" y="288141"/>
            <a:ext cx="7014634" cy="4495800"/>
          </a:xfrm>
          <a:custGeom>
            <a:avLst/>
            <a:gdLst>
              <a:gd name="connsiteX0" fmla="*/ 531804 w 7014634"/>
              <a:gd name="connsiteY0" fmla="*/ 3061758 h 4495800"/>
              <a:gd name="connsiteX1" fmla="*/ 531804 w 7014634"/>
              <a:gd name="connsiteY1" fmla="*/ 3434292 h 4495800"/>
              <a:gd name="connsiteX2" fmla="*/ 1217604 w 7014634"/>
              <a:gd name="connsiteY2" fmla="*/ 3434292 h 4495800"/>
              <a:gd name="connsiteX3" fmla="*/ 1217604 w 7014634"/>
              <a:gd name="connsiteY3" fmla="*/ 3061758 h 4495800"/>
              <a:gd name="connsiteX4" fmla="*/ 1196381 w 7014634"/>
              <a:gd name="connsiteY4" fmla="*/ 1323439 h 4495800"/>
              <a:gd name="connsiteX5" fmla="*/ 1196381 w 7014634"/>
              <a:gd name="connsiteY5" fmla="*/ 2973916 h 4495800"/>
              <a:gd name="connsiteX6" fmla="*/ 1489309 w 7014634"/>
              <a:gd name="connsiteY6" fmla="*/ 2973916 h 4495800"/>
              <a:gd name="connsiteX7" fmla="*/ 1831310 w 7014634"/>
              <a:gd name="connsiteY7" fmla="*/ 3340655 h 4495800"/>
              <a:gd name="connsiteX8" fmla="*/ 2224575 w 7014634"/>
              <a:gd name="connsiteY8" fmla="*/ 2973916 h 4495800"/>
              <a:gd name="connsiteX9" fmla="*/ 2261109 w 7014634"/>
              <a:gd name="connsiteY9" fmla="*/ 2973916 h 4495800"/>
              <a:gd name="connsiteX10" fmla="*/ 2261109 w 7014634"/>
              <a:gd name="connsiteY10" fmla="*/ 2939847 h 4495800"/>
              <a:gd name="connsiteX11" fmla="*/ 2294678 w 7014634"/>
              <a:gd name="connsiteY11" fmla="*/ 2908542 h 4495800"/>
              <a:gd name="connsiteX12" fmla="*/ 2261109 w 7014634"/>
              <a:gd name="connsiteY12" fmla="*/ 2907844 h 4495800"/>
              <a:gd name="connsiteX13" fmla="*/ 2261109 w 7014634"/>
              <a:gd name="connsiteY13" fmla="*/ 1323439 h 4495800"/>
              <a:gd name="connsiteX14" fmla="*/ 5452534 w 7014634"/>
              <a:gd name="connsiteY14" fmla="*/ 995892 h 4495800"/>
              <a:gd name="connsiteX15" fmla="*/ 5452534 w 7014634"/>
              <a:gd name="connsiteY15" fmla="*/ 2278592 h 4495800"/>
              <a:gd name="connsiteX16" fmla="*/ 6223001 w 7014634"/>
              <a:gd name="connsiteY16" fmla="*/ 2278592 h 4495800"/>
              <a:gd name="connsiteX17" fmla="*/ 6223001 w 7014634"/>
              <a:gd name="connsiteY17" fmla="*/ 995892 h 4495800"/>
              <a:gd name="connsiteX18" fmla="*/ 2481648 w 7014634"/>
              <a:gd name="connsiteY18" fmla="*/ 0 h 4495800"/>
              <a:gd name="connsiteX19" fmla="*/ 7014634 w 7014634"/>
              <a:gd name="connsiteY19" fmla="*/ 0 h 4495800"/>
              <a:gd name="connsiteX20" fmla="*/ 7014634 w 7014634"/>
              <a:gd name="connsiteY20" fmla="*/ 101600 h 4495800"/>
              <a:gd name="connsiteX21" fmla="*/ 6337300 w 7014634"/>
              <a:gd name="connsiteY21" fmla="*/ 101600 h 4495800"/>
              <a:gd name="connsiteX22" fmla="*/ 6337300 w 7014634"/>
              <a:gd name="connsiteY22" fmla="*/ 1244600 h 4495800"/>
              <a:gd name="connsiteX23" fmla="*/ 7014634 w 7014634"/>
              <a:gd name="connsiteY23" fmla="*/ 1244600 h 4495800"/>
              <a:gd name="connsiteX24" fmla="*/ 7014634 w 7014634"/>
              <a:gd name="connsiteY24" fmla="*/ 4495800 h 4495800"/>
              <a:gd name="connsiteX25" fmla="*/ 0 w 7014634"/>
              <a:gd name="connsiteY25" fmla="*/ 4495800 h 4495800"/>
              <a:gd name="connsiteX26" fmla="*/ 0 w 7014634"/>
              <a:gd name="connsiteY26" fmla="*/ 2319458 h 4495800"/>
              <a:gd name="connsiteX27" fmla="*/ 926626 w 7014634"/>
              <a:gd name="connsiteY27" fmla="*/ 2319458 h 4495800"/>
              <a:gd name="connsiteX28" fmla="*/ 926626 w 7014634"/>
              <a:gd name="connsiteY28" fmla="*/ 1307780 h 4495800"/>
              <a:gd name="connsiteX29" fmla="*/ 1195087 w 7014634"/>
              <a:gd name="connsiteY29" fmla="*/ 1307780 h 4495800"/>
              <a:gd name="connsiteX30" fmla="*/ 1195087 w 7014634"/>
              <a:gd name="connsiteY30" fmla="*/ 646487 h 4495800"/>
              <a:gd name="connsiteX31" fmla="*/ 2481648 w 7014634"/>
              <a:gd name="connsiteY31" fmla="*/ 646487 h 4495800"/>
              <a:gd name="connsiteX32" fmla="*/ 0 w 7014634"/>
              <a:gd name="connsiteY32" fmla="*/ 0 h 4495800"/>
              <a:gd name="connsiteX33" fmla="*/ 1009441 w 7014634"/>
              <a:gd name="connsiteY33" fmla="*/ 0 h 4495800"/>
              <a:gd name="connsiteX34" fmla="*/ 1009441 w 7014634"/>
              <a:gd name="connsiteY34" fmla="*/ 577397 h 4495800"/>
              <a:gd name="connsiteX35" fmla="*/ 195396 w 7014634"/>
              <a:gd name="connsiteY35" fmla="*/ 577397 h 4495800"/>
              <a:gd name="connsiteX36" fmla="*/ 195396 w 7014634"/>
              <a:gd name="connsiteY36" fmla="*/ 1070899 h 4495800"/>
              <a:gd name="connsiteX37" fmla="*/ 0 w 7014634"/>
              <a:gd name="connsiteY37" fmla="*/ 1070899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014634" h="4495800">
                <a:moveTo>
                  <a:pt x="531804" y="3061758"/>
                </a:moveTo>
                <a:lnTo>
                  <a:pt x="531804" y="3434292"/>
                </a:lnTo>
                <a:lnTo>
                  <a:pt x="1217604" y="3434292"/>
                </a:lnTo>
                <a:lnTo>
                  <a:pt x="1217604" y="3061758"/>
                </a:lnTo>
                <a:close/>
                <a:moveTo>
                  <a:pt x="1196381" y="1323439"/>
                </a:moveTo>
                <a:lnTo>
                  <a:pt x="1196381" y="2973916"/>
                </a:lnTo>
                <a:lnTo>
                  <a:pt x="1489309" y="2973916"/>
                </a:lnTo>
                <a:lnTo>
                  <a:pt x="1831310" y="3340655"/>
                </a:lnTo>
                <a:lnTo>
                  <a:pt x="2224575" y="2973916"/>
                </a:lnTo>
                <a:lnTo>
                  <a:pt x="2261109" y="2973916"/>
                </a:lnTo>
                <a:lnTo>
                  <a:pt x="2261109" y="2939847"/>
                </a:lnTo>
                <a:lnTo>
                  <a:pt x="2294678" y="2908542"/>
                </a:lnTo>
                <a:lnTo>
                  <a:pt x="2261109" y="2907844"/>
                </a:lnTo>
                <a:lnTo>
                  <a:pt x="2261109" y="1323439"/>
                </a:lnTo>
                <a:close/>
                <a:moveTo>
                  <a:pt x="5452534" y="995892"/>
                </a:moveTo>
                <a:lnTo>
                  <a:pt x="5452534" y="2278592"/>
                </a:lnTo>
                <a:lnTo>
                  <a:pt x="6223001" y="2278592"/>
                </a:lnTo>
                <a:lnTo>
                  <a:pt x="6223001" y="995892"/>
                </a:lnTo>
                <a:close/>
                <a:moveTo>
                  <a:pt x="2481648" y="0"/>
                </a:moveTo>
                <a:lnTo>
                  <a:pt x="7014634" y="0"/>
                </a:lnTo>
                <a:lnTo>
                  <a:pt x="7014634" y="101600"/>
                </a:lnTo>
                <a:lnTo>
                  <a:pt x="6337300" y="101600"/>
                </a:lnTo>
                <a:lnTo>
                  <a:pt x="6337300" y="1244600"/>
                </a:lnTo>
                <a:lnTo>
                  <a:pt x="7014634" y="1244600"/>
                </a:lnTo>
                <a:lnTo>
                  <a:pt x="7014634" y="4495800"/>
                </a:lnTo>
                <a:lnTo>
                  <a:pt x="0" y="4495800"/>
                </a:lnTo>
                <a:lnTo>
                  <a:pt x="0" y="2319458"/>
                </a:lnTo>
                <a:lnTo>
                  <a:pt x="926626" y="2319458"/>
                </a:lnTo>
                <a:lnTo>
                  <a:pt x="926626" y="1307780"/>
                </a:lnTo>
                <a:lnTo>
                  <a:pt x="1195087" y="1307780"/>
                </a:lnTo>
                <a:lnTo>
                  <a:pt x="1195087" y="646487"/>
                </a:lnTo>
                <a:lnTo>
                  <a:pt x="2481648" y="646487"/>
                </a:lnTo>
                <a:close/>
                <a:moveTo>
                  <a:pt x="0" y="0"/>
                </a:moveTo>
                <a:lnTo>
                  <a:pt x="1009441" y="0"/>
                </a:lnTo>
                <a:lnTo>
                  <a:pt x="1009441" y="577397"/>
                </a:lnTo>
                <a:lnTo>
                  <a:pt x="195396" y="577397"/>
                </a:lnTo>
                <a:lnTo>
                  <a:pt x="195396" y="1070899"/>
                </a:lnTo>
                <a:lnTo>
                  <a:pt x="0" y="1070899"/>
                </a:lnTo>
                <a:close/>
              </a:path>
            </a:pathLst>
          </a:custGeom>
        </p:spPr>
      </p:pic>
      <p:pic>
        <p:nvPicPr>
          <p:cNvPr id="12" name="图片 11"/>
          <p:cNvPicPr>
            <a:picLocks noChangeAspect="1"/>
          </p:cNvPicPr>
          <p:nvPr/>
        </p:nvPicPr>
        <p:blipFill>
          <a:blip r:embed="rId6"/>
          <a:stretch>
            <a:fillRect/>
          </a:stretch>
        </p:blipFill>
        <p:spPr>
          <a:xfrm>
            <a:off x="458788" y="3482975"/>
            <a:ext cx="509587" cy="1484313"/>
          </a:xfrm>
          <a:prstGeom prst="rect">
            <a:avLst/>
          </a:prstGeom>
          <a:noFill/>
          <a:ln w="9525">
            <a:noFill/>
          </a:ln>
        </p:spPr>
      </p:pic>
      <p:sp>
        <p:nvSpPr>
          <p:cNvPr id="22544" name="文本框 6"/>
          <p:cNvSpPr txBox="1"/>
          <p:nvPr/>
        </p:nvSpPr>
        <p:spPr>
          <a:xfrm>
            <a:off x="5670550" y="363538"/>
            <a:ext cx="6278563" cy="1754187"/>
          </a:xfrm>
          <a:prstGeom prst="rect">
            <a:avLst/>
          </a:prstGeom>
          <a:noFill/>
          <a:ln w="9525">
            <a:noFill/>
          </a:ln>
        </p:spPr>
        <p:txBody>
          <a:bodyPr wrap="square" anchor="t">
            <a:spAutoFit/>
          </a:bodyPr>
          <a:p>
            <a:r>
              <a:rPr lang="zh-CN" altLang="en-US" sz="3600">
                <a:latin typeface="微软雅黑" panose="020B0503020204020204" charset="-122"/>
                <a:ea typeface="微软雅黑" panose="020B0503020204020204" charset="-122"/>
              </a:rPr>
              <a:t>A video example about programming for children in China</a:t>
            </a:r>
            <a:r>
              <a:rPr lang="en-US" altLang="zh-CN" sz="3600">
                <a:latin typeface="微软雅黑" panose="020B0503020204020204" charset="-122"/>
                <a:ea typeface="微软雅黑" panose="020B0503020204020204" charset="-122"/>
              </a:rPr>
              <a:t>.</a:t>
            </a:r>
            <a:endParaRPr lang="en-US" altLang="zh-CN" sz="3600">
              <a:latin typeface="微软雅黑" panose="020B0503020204020204" charset="-122"/>
              <a:ea typeface="微软雅黑" panose="020B0503020204020204" charset="-122"/>
            </a:endParaRPr>
          </a:p>
        </p:txBody>
      </p:sp>
      <p:pic>
        <p:nvPicPr>
          <p:cNvPr id="22545" name="图片 14" descr="截屏2021-11-17 22.30.46">
            <a:hlinkClick r:id="rId7" action="ppaction://hlinkfile"/>
          </p:cNvPr>
          <p:cNvPicPr>
            <a:picLocks noChangeAspect="1"/>
          </p:cNvPicPr>
          <p:nvPr/>
        </p:nvPicPr>
        <p:blipFill>
          <a:blip r:embed="rId8"/>
          <a:stretch>
            <a:fillRect/>
          </a:stretch>
        </p:blipFill>
        <p:spPr>
          <a:xfrm>
            <a:off x="5178425" y="2247900"/>
            <a:ext cx="7013575" cy="3956050"/>
          </a:xfrm>
          <a:prstGeom prst="rect">
            <a:avLst/>
          </a:prstGeom>
          <a:noFill/>
          <a:ln w="9525">
            <a:noFill/>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1000"/>
                                        <p:tgtEl>
                                          <p:spTgt spid="49"/>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par>
                                <p:cTn id="23" presetID="22" presetClass="entr" presetSubtype="8"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left)">
                                      <p:cBhvr>
                                        <p:cTn id="2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13690" y="207645"/>
            <a:ext cx="7282180" cy="2122805"/>
          </a:xfrm>
          <a:prstGeom prst="rect">
            <a:avLst/>
          </a:prstGeom>
          <a:noFill/>
        </p:spPr>
        <p:txBody>
          <a:bodyPr wrap="square" rtlCol="0">
            <a:spAutoFit/>
          </a:bodyPr>
          <a:p>
            <a:r>
              <a:rPr lang="zh-CN" altLang="en-US" sz="4400" b="1" i="1" u="sng"/>
              <a:t>https://box.codemao.cn/</a:t>
            </a:r>
            <a:endParaRPr lang="zh-CN" altLang="en-US" sz="4400" b="1" i="1" u="sng"/>
          </a:p>
          <a:p>
            <a:r>
              <a:rPr lang="zh-CN" altLang="en-US" sz="4400" b="1" i="1" u="sng"/>
              <a:t>https://kitten4.codemao.cn/ </a:t>
            </a:r>
            <a:endParaRPr lang="zh-CN" altLang="en-US" sz="4400" b="1" i="1" u="sng"/>
          </a:p>
        </p:txBody>
      </p:sp>
      <p:pic>
        <p:nvPicPr>
          <p:cNvPr id="5" name="图片 4" descr="IMG_1311"/>
          <p:cNvPicPr>
            <a:picLocks noChangeAspect="1"/>
          </p:cNvPicPr>
          <p:nvPr/>
        </p:nvPicPr>
        <p:blipFill>
          <a:blip r:embed="rId1"/>
          <a:stretch>
            <a:fillRect/>
          </a:stretch>
        </p:blipFill>
        <p:spPr>
          <a:xfrm>
            <a:off x="7827645" y="207645"/>
            <a:ext cx="3884930" cy="69107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8000" b="1">
                <a:solidFill>
                  <a:schemeClr val="accent1">
                    <a:lumMod val="75000"/>
                  </a:schemeClr>
                </a:solidFill>
                <a:latin typeface="Apple SD Gothic Neo Bold" panose="02000300000000000000" charset="-127"/>
                <a:ea typeface="Apple SD Gothic Neo Bold" panose="02000300000000000000" charset="-127"/>
                <a:cs typeface="Apple SD Gothic Neo Bold" panose="02000300000000000000" charset="-127"/>
                <a:sym typeface="+mn-ea"/>
              </a:rPr>
              <a:t>Teaching part</a:t>
            </a:r>
            <a:endParaRPr lang="en-US" altLang="zh-CN" sz="8000" b="1" i="1">
              <a:solidFill>
                <a:schemeClr val="accent1">
                  <a:lumMod val="75000"/>
                </a:schemeClr>
              </a:solidFill>
              <a:latin typeface="Apple SD Gothic Neo Bold" panose="02000300000000000000" charset="-127"/>
              <a:ea typeface="Apple SD Gothic Neo Bold" panose="02000300000000000000" charset="-127"/>
              <a:cs typeface="Apple SD Gothic Neo Bold" panose="02000300000000000000" charset="-127"/>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38200" y="1252855"/>
            <a:ext cx="10515600" cy="4351338"/>
          </a:xfrm>
        </p:spPr>
        <p:txBody>
          <a:bodyPr/>
          <a:p>
            <a:r>
              <a:rPr lang="zh-CN" altLang="en-US"/>
              <a:t>1.Introduction of AI to children: (20mins)</a:t>
            </a:r>
            <a:endParaRPr lang="zh-CN" altLang="en-US"/>
          </a:p>
          <a:p>
            <a:r>
              <a:rPr lang="zh-CN" altLang="en-US"/>
              <a:t>- What is AI?</a:t>
            </a:r>
            <a:endParaRPr lang="zh-CN" altLang="en-US"/>
          </a:p>
          <a:p>
            <a:r>
              <a:rPr lang="zh-CN" altLang="en-US"/>
              <a:t>- The applications of AI in our daily life</a:t>
            </a:r>
            <a:endParaRPr lang="zh-CN" altLang="en-US"/>
          </a:p>
          <a:p>
            <a:r>
              <a:rPr lang="zh-CN" altLang="en-US"/>
              <a:t>- Why should we learn AI ( future use/trend )</a:t>
            </a:r>
            <a:endParaRPr lang="zh-CN" altLang="en-US"/>
          </a:p>
          <a:p>
            <a:r>
              <a:rPr lang="zh-CN" altLang="en-US"/>
              <a:t>2.Simple examples programmed by ‘Snap!’ (40mins)</a:t>
            </a:r>
            <a:endParaRPr lang="zh-CN" altLang="en-US"/>
          </a:p>
          <a:p>
            <a:r>
              <a:rPr lang="zh-CN" altLang="en-US"/>
              <a:t>- Show some examples( understandable, easy, interesting )</a:t>
            </a:r>
            <a:endParaRPr lang="zh-CN" altLang="en-US"/>
          </a:p>
          <a:p>
            <a:r>
              <a:rPr lang="zh-CN" altLang="en-US"/>
              <a:t>- Short Introduction about ‘Snap!’ programming</a:t>
            </a:r>
            <a:endParaRPr lang="zh-CN" altLang="en-US"/>
          </a:p>
          <a:p>
            <a:r>
              <a:rPr lang="zh-CN" altLang="en-US"/>
              <a:t>3.Basic skills get into ‘Snap!’ (60mins)</a:t>
            </a:r>
            <a:endParaRPr lang="zh-CN" altLang="en-US"/>
          </a:p>
          <a:p>
            <a:r>
              <a:rPr lang="zh-CN" altLang="en-US"/>
              <a:t>- Should base on the examples we have shown to the children, after teaching, we let them try by themselves and we help them when they need. </a:t>
            </a:r>
            <a:endParaRPr lang="zh-CN" altLang="en-US"/>
          </a:p>
        </p:txBody>
      </p:sp>
      <p:sp>
        <p:nvSpPr>
          <p:cNvPr id="5" name="文本框 4"/>
          <p:cNvSpPr txBox="1"/>
          <p:nvPr/>
        </p:nvSpPr>
        <p:spPr>
          <a:xfrm>
            <a:off x="838200" y="354330"/>
            <a:ext cx="9631680" cy="645160"/>
          </a:xfrm>
          <a:prstGeom prst="rect">
            <a:avLst/>
          </a:prstGeom>
          <a:noFill/>
        </p:spPr>
        <p:txBody>
          <a:bodyPr wrap="square" rtlCol="0">
            <a:spAutoFit/>
          </a:bodyPr>
          <a:p>
            <a:r>
              <a:rPr lang="en-US" altLang="zh-CN" sz="3600" b="1" i="1"/>
              <a:t>Teaching Plan</a:t>
            </a:r>
            <a:endParaRPr lang="en-US" altLang="zh-CN" sz="3600" b="1" i="1"/>
          </a:p>
        </p:txBody>
      </p:sp>
      <p:grpSp>
        <p:nvGrpSpPr>
          <p:cNvPr id="70" name="组合 69"/>
          <p:cNvGrpSpPr/>
          <p:nvPr/>
        </p:nvGrpSpPr>
        <p:grpSpPr>
          <a:xfrm>
            <a:off x="6529388" y="351790"/>
            <a:ext cx="576262" cy="574675"/>
            <a:chOff x="31503" y="2501191"/>
            <a:chExt cx="841204" cy="841204"/>
          </a:xfrm>
        </p:grpSpPr>
        <p:sp>
          <p:nvSpPr>
            <p:cNvPr id="71" name="椭圆 70"/>
            <p:cNvSpPr/>
            <p:nvPr/>
          </p:nvSpPr>
          <p:spPr>
            <a:xfrm>
              <a:off x="31503" y="2501191"/>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dirty="0">
                <a:cs typeface="+mn-ea"/>
                <a:sym typeface="+mn-lt"/>
              </a:endParaRPr>
            </a:p>
          </p:txBody>
        </p:sp>
        <p:grpSp>
          <p:nvGrpSpPr>
            <p:cNvPr id="72" name="Google Shape;1002;p32"/>
            <p:cNvGrpSpPr/>
            <p:nvPr/>
          </p:nvGrpSpPr>
          <p:grpSpPr>
            <a:xfrm>
              <a:off x="315826" y="2762469"/>
              <a:ext cx="272557" cy="318646"/>
              <a:chOff x="-48237000" y="2342650"/>
              <a:chExt cx="256800" cy="300225"/>
            </a:xfrm>
            <a:solidFill>
              <a:schemeClr val="bg1"/>
            </a:solidFill>
          </p:grpSpPr>
          <p:sp>
            <p:nvSpPr>
              <p:cNvPr id="73" name="Google Shape;1003;p32"/>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sp>
            <p:nvSpPr>
              <p:cNvPr id="74" name="Google Shape;1004;p32"/>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sp>
            <p:nvSpPr>
              <p:cNvPr id="75" name="Google Shape;1005;p32"/>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grpSp>
      </p:grpSp>
      <p:grpSp>
        <p:nvGrpSpPr>
          <p:cNvPr id="76" name="组合 75"/>
          <p:cNvGrpSpPr/>
          <p:nvPr/>
        </p:nvGrpSpPr>
        <p:grpSpPr>
          <a:xfrm>
            <a:off x="7426325" y="359728"/>
            <a:ext cx="576263" cy="576262"/>
            <a:chOff x="3143350" y="2501190"/>
            <a:chExt cx="841204" cy="841204"/>
          </a:xfrm>
        </p:grpSpPr>
        <p:sp>
          <p:nvSpPr>
            <p:cNvPr id="77" name="椭圆 76"/>
            <p:cNvSpPr/>
            <p:nvPr/>
          </p:nvSpPr>
          <p:spPr>
            <a:xfrm>
              <a:off x="3143350" y="2501190"/>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dirty="0">
                <a:cs typeface="+mn-ea"/>
                <a:sym typeface="+mn-lt"/>
              </a:endParaRPr>
            </a:p>
          </p:txBody>
        </p:sp>
        <p:sp>
          <p:nvSpPr>
            <p:cNvPr id="78" name="Google Shape;973;p32"/>
            <p:cNvSpPr/>
            <p:nvPr/>
          </p:nvSpPr>
          <p:spPr>
            <a:xfrm>
              <a:off x="3446186" y="2786169"/>
              <a:ext cx="312366" cy="310740"/>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grpSp>
      <p:grpSp>
        <p:nvGrpSpPr>
          <p:cNvPr id="79" name="组合 78"/>
          <p:cNvGrpSpPr/>
          <p:nvPr/>
        </p:nvGrpSpPr>
        <p:grpSpPr>
          <a:xfrm>
            <a:off x="9301163" y="348615"/>
            <a:ext cx="576262" cy="574675"/>
            <a:chOff x="4715935" y="1087867"/>
            <a:chExt cx="841204" cy="841204"/>
          </a:xfrm>
        </p:grpSpPr>
        <p:sp>
          <p:nvSpPr>
            <p:cNvPr id="80" name="椭圆 79"/>
            <p:cNvSpPr/>
            <p:nvPr/>
          </p:nvSpPr>
          <p:spPr>
            <a:xfrm>
              <a:off x="4715935" y="1087867"/>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dirty="0">
                <a:cs typeface="+mn-ea"/>
                <a:sym typeface="+mn-lt"/>
              </a:endParaRPr>
            </a:p>
          </p:txBody>
        </p:sp>
        <p:grpSp>
          <p:nvGrpSpPr>
            <p:cNvPr id="81" name="Google Shape;1014;p32"/>
            <p:cNvGrpSpPr/>
            <p:nvPr/>
          </p:nvGrpSpPr>
          <p:grpSpPr>
            <a:xfrm>
              <a:off x="5000339" y="1378582"/>
              <a:ext cx="306873" cy="307687"/>
              <a:chOff x="-1700225" y="2768875"/>
              <a:chExt cx="291450" cy="292225"/>
            </a:xfrm>
            <a:solidFill>
              <a:schemeClr val="bg1"/>
            </a:solidFill>
          </p:grpSpPr>
          <p:sp>
            <p:nvSpPr>
              <p:cNvPr id="82" name="Google Shape;1015;p32"/>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sp>
            <p:nvSpPr>
              <p:cNvPr id="83" name="Google Shape;1016;p32"/>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sp>
            <p:nvSpPr>
              <p:cNvPr id="84" name="Google Shape;1017;p32"/>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sp>
            <p:nvSpPr>
              <p:cNvPr id="85" name="Google Shape;1018;p32"/>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sp>
            <p:nvSpPr>
              <p:cNvPr id="86" name="Google Shape;1019;p32"/>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sp>
            <p:nvSpPr>
              <p:cNvPr id="87" name="Google Shape;1020;p32"/>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grpSp>
      </p:grpSp>
      <p:grpSp>
        <p:nvGrpSpPr>
          <p:cNvPr id="88" name="组合 87"/>
          <p:cNvGrpSpPr/>
          <p:nvPr/>
        </p:nvGrpSpPr>
        <p:grpSpPr>
          <a:xfrm>
            <a:off x="8380413" y="370840"/>
            <a:ext cx="576262" cy="576263"/>
            <a:chOff x="1579165" y="875675"/>
            <a:chExt cx="841204" cy="841204"/>
          </a:xfrm>
        </p:grpSpPr>
        <p:sp>
          <p:nvSpPr>
            <p:cNvPr id="89" name="椭圆 88"/>
            <p:cNvSpPr/>
            <p:nvPr/>
          </p:nvSpPr>
          <p:spPr>
            <a:xfrm>
              <a:off x="1579165" y="875675"/>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dirty="0">
                <a:cs typeface="+mn-ea"/>
                <a:sym typeface="+mn-lt"/>
              </a:endParaRPr>
            </a:p>
          </p:txBody>
        </p:sp>
        <p:grpSp>
          <p:nvGrpSpPr>
            <p:cNvPr id="90" name="Google Shape;982;p32"/>
            <p:cNvGrpSpPr/>
            <p:nvPr/>
          </p:nvGrpSpPr>
          <p:grpSpPr>
            <a:xfrm>
              <a:off x="1867927" y="1130206"/>
              <a:ext cx="316947" cy="314385"/>
              <a:chOff x="-31166825" y="1939525"/>
              <a:chExt cx="293800" cy="291425"/>
            </a:xfrm>
            <a:solidFill>
              <a:schemeClr val="bg1"/>
            </a:solidFill>
          </p:grpSpPr>
          <p:sp>
            <p:nvSpPr>
              <p:cNvPr id="91" name="Google Shape;983;p32"/>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sp>
            <p:nvSpPr>
              <p:cNvPr id="92" name="Google Shape;984;p32"/>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sp>
            <p:nvSpPr>
              <p:cNvPr id="93" name="Google Shape;985;p32"/>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sp>
            <p:nvSpPr>
              <p:cNvPr id="94" name="Google Shape;986;p32"/>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sp>
            <p:nvSpPr>
              <p:cNvPr id="95" name="Google Shape;987;p32"/>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sp>
            <p:nvSpPr>
              <p:cNvPr id="96" name="Google Shape;988;p32"/>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sp>
            <p:nvSpPr>
              <p:cNvPr id="97" name="Google Shape;989;p32"/>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sp>
            <p:nvSpPr>
              <p:cNvPr id="98" name="Google Shape;990;p32"/>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sp>
            <p:nvSpPr>
              <p:cNvPr id="99" name="Google Shape;991;p32"/>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sp>
            <p:nvSpPr>
              <p:cNvPr id="100" name="Google Shape;992;p32"/>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sp>
            <p:nvSpPr>
              <p:cNvPr id="101" name="Google Shape;993;p32"/>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p>
                <a:pPr defTabSz="1218565" fontAlgn="auto">
                  <a:buClr>
                    <a:srgbClr val="000000"/>
                  </a:buClr>
                </a:pPr>
                <a:endParaRPr sz="1865" strike="noStrike" kern="0" noProof="1">
                  <a:solidFill>
                    <a:srgbClr val="000000"/>
                  </a:solidFill>
                  <a:cs typeface="+mn-ea"/>
                  <a:sym typeface="+mn-lt"/>
                </a:endParaRPr>
              </a:p>
            </p:txBody>
          </p:sp>
        </p:grpSp>
      </p:grpSp>
      <p:cxnSp>
        <p:nvCxnSpPr>
          <p:cNvPr id="108" name="直接连接符 107"/>
          <p:cNvCxnSpPr/>
          <p:nvPr/>
        </p:nvCxnSpPr>
        <p:spPr>
          <a:xfrm>
            <a:off x="7004050" y="197803"/>
            <a:ext cx="4697413" cy="0"/>
          </a:xfrm>
          <a:prstGeom prst="line">
            <a:avLst/>
          </a:prstGeom>
          <a:ln>
            <a:solidFill>
              <a:srgbClr val="304086"/>
            </a:solidFill>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1000"/>
                                        <p:tgtEl>
                                          <p:spTgt spid="70"/>
                                        </p:tgtEl>
                                      </p:cBhvr>
                                    </p:animEffect>
                                    <p:anim calcmode="lin" valueType="num">
                                      <p:cBhvr>
                                        <p:cTn id="13" dur="1000" fill="hold"/>
                                        <p:tgtEl>
                                          <p:spTgt spid="70"/>
                                        </p:tgtEl>
                                        <p:attrNameLst>
                                          <p:attrName>ppt_x</p:attrName>
                                        </p:attrNameLst>
                                      </p:cBhvr>
                                      <p:tavLst>
                                        <p:tav tm="0">
                                          <p:val>
                                            <p:strVal val="#ppt_x"/>
                                          </p:val>
                                        </p:tav>
                                        <p:tav tm="100000">
                                          <p:val>
                                            <p:strVal val="#ppt_x"/>
                                          </p:val>
                                        </p:tav>
                                      </p:tavLst>
                                    </p:anim>
                                    <p:anim calcmode="lin" valueType="num">
                                      <p:cBhvr>
                                        <p:cTn id="14" dur="1000" fill="hold"/>
                                        <p:tgtEl>
                                          <p:spTgt spid="7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1000"/>
                                        <p:tgtEl>
                                          <p:spTgt spid="88"/>
                                        </p:tgtEl>
                                      </p:cBhvr>
                                    </p:animEffect>
                                    <p:anim calcmode="lin" valueType="num">
                                      <p:cBhvr>
                                        <p:cTn id="18" dur="1000" fill="hold"/>
                                        <p:tgtEl>
                                          <p:spTgt spid="88"/>
                                        </p:tgtEl>
                                        <p:attrNameLst>
                                          <p:attrName>ppt_x</p:attrName>
                                        </p:attrNameLst>
                                      </p:cBhvr>
                                      <p:tavLst>
                                        <p:tav tm="0">
                                          <p:val>
                                            <p:strVal val="#ppt_x"/>
                                          </p:val>
                                        </p:tav>
                                        <p:tav tm="100000">
                                          <p:val>
                                            <p:strVal val="#ppt_x"/>
                                          </p:val>
                                        </p:tav>
                                      </p:tavLst>
                                    </p:anim>
                                    <p:anim calcmode="lin" valueType="num">
                                      <p:cBhvr>
                                        <p:cTn id="19" dur="1000" fill="hold"/>
                                        <p:tgtEl>
                                          <p:spTgt spid="8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1000"/>
                                        <p:tgtEl>
                                          <p:spTgt spid="79"/>
                                        </p:tgtEl>
                                      </p:cBhvr>
                                    </p:animEffect>
                                    <p:anim calcmode="lin" valueType="num">
                                      <p:cBhvr>
                                        <p:cTn id="23" dur="1000" fill="hold"/>
                                        <p:tgtEl>
                                          <p:spTgt spid="79"/>
                                        </p:tgtEl>
                                        <p:attrNameLst>
                                          <p:attrName>ppt_x</p:attrName>
                                        </p:attrNameLst>
                                      </p:cBhvr>
                                      <p:tavLst>
                                        <p:tav tm="0">
                                          <p:val>
                                            <p:strVal val="#ppt_x"/>
                                          </p:val>
                                        </p:tav>
                                        <p:tav tm="100000">
                                          <p:val>
                                            <p:strVal val="#ppt_x"/>
                                          </p:val>
                                        </p:tav>
                                      </p:tavLst>
                                    </p:anim>
                                    <p:anim calcmode="lin" valueType="num">
                                      <p:cBhvr>
                                        <p:cTn id="24" dur="1000" fill="hold"/>
                                        <p:tgtEl>
                                          <p:spTgt spid="79"/>
                                        </p:tgtEl>
                                        <p:attrNameLst>
                                          <p:attrName>ppt_y</p:attrName>
                                        </p:attrNameLst>
                                      </p:cBhvr>
                                      <p:tavLst>
                                        <p:tav tm="0">
                                          <p:val>
                                            <p:strVal val="#ppt_y-.1"/>
                                          </p:val>
                                        </p:tav>
                                        <p:tav tm="100000">
                                          <p:val>
                                            <p:strVal val="#ppt_y"/>
                                          </p:val>
                                        </p:tav>
                                      </p:tavLst>
                                    </p:anim>
                                  </p:childTnLst>
                                </p:cTn>
                              </p:par>
                              <p:par>
                                <p:cTn id="25" presetID="22" presetClass="entr" presetSubtype="2" fill="hold" nodeType="withEffect">
                                  <p:stCondLst>
                                    <p:cond delay="0"/>
                                  </p:stCondLst>
                                  <p:childTnLst>
                                    <p:set>
                                      <p:cBhvr>
                                        <p:cTn id="26" dur="1" fill="hold">
                                          <p:stCondLst>
                                            <p:cond delay="0"/>
                                          </p:stCondLst>
                                        </p:cTn>
                                        <p:tgtEl>
                                          <p:spTgt spid="108"/>
                                        </p:tgtEl>
                                        <p:attrNameLst>
                                          <p:attrName>style.visibility</p:attrName>
                                        </p:attrNameLst>
                                      </p:cBhvr>
                                      <p:to>
                                        <p:strVal val="visible"/>
                                      </p:to>
                                    </p:set>
                                    <p:animEffect transition="in" filter="wipe(right)">
                                      <p:cBhvr>
                                        <p:cTn id="27"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 name="平行四边形 65"/>
          <p:cNvSpPr/>
          <p:nvPr/>
        </p:nvSpPr>
        <p:spPr>
          <a:xfrm>
            <a:off x="-1965325" y="-53975"/>
            <a:ext cx="8389938" cy="7823200"/>
          </a:xfrm>
          <a:prstGeom prst="parallelogram">
            <a:avLst/>
          </a:prstGeom>
          <a:gradFill flip="none" rotWithShape="1">
            <a:gsLst>
              <a:gs pos="0">
                <a:srgbClr val="8BA2F0"/>
              </a:gs>
              <a:gs pos="100000">
                <a:srgbClr val="AACB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cs typeface="+mn-ea"/>
              <a:sym typeface="+mn-lt"/>
            </a:endParaRPr>
          </a:p>
        </p:txBody>
      </p:sp>
      <p:grpSp>
        <p:nvGrpSpPr>
          <p:cNvPr id="40" name="组合 39"/>
          <p:cNvGrpSpPr/>
          <p:nvPr/>
        </p:nvGrpSpPr>
        <p:grpSpPr>
          <a:xfrm>
            <a:off x="660400" y="295275"/>
            <a:ext cx="2654300" cy="306388"/>
            <a:chOff x="632295" y="294582"/>
            <a:chExt cx="2653830" cy="307777"/>
          </a:xfrm>
        </p:grpSpPr>
        <p:sp>
          <p:nvSpPr>
            <p:cNvPr id="41" name="矩形: 圆角 40"/>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cs typeface="+mn-ea"/>
                <a:sym typeface="+mn-lt"/>
              </a:endParaRPr>
            </a:p>
          </p:txBody>
        </p:sp>
        <p:grpSp>
          <p:nvGrpSpPr>
            <p:cNvPr id="18437" name="组合 41"/>
            <p:cNvGrpSpPr/>
            <p:nvPr/>
          </p:nvGrpSpPr>
          <p:grpSpPr>
            <a:xfrm>
              <a:off x="1456438" y="365664"/>
              <a:ext cx="155669" cy="165612"/>
              <a:chOff x="1423100" y="355337"/>
              <a:chExt cx="155669" cy="165612"/>
            </a:xfrm>
          </p:grpSpPr>
          <p:sp>
            <p:nvSpPr>
              <p:cNvPr id="46" name="圆: 空心 45"/>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solidFill>
                    <a:schemeClr val="tx1"/>
                  </a:solidFill>
                  <a:cs typeface="+mn-ea"/>
                  <a:sym typeface="+mn-lt"/>
                </a:endParaRPr>
              </a:p>
            </p:txBody>
          </p:sp>
          <p:cxnSp>
            <p:nvCxnSpPr>
              <p:cNvPr id="47" name="直接连接符 46"/>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p:cNvCxnSpPr>
              <a:stCxn id="46" idx="5"/>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46" idx="5"/>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46" idx="5"/>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sp>
        <p:nvSpPr>
          <p:cNvPr id="54" name="文本框 53"/>
          <p:cNvSpPr txBox="1"/>
          <p:nvPr/>
        </p:nvSpPr>
        <p:spPr>
          <a:xfrm>
            <a:off x="6650038" y="6281738"/>
            <a:ext cx="306388" cy="307975"/>
          </a:xfrm>
          <a:prstGeom prst="rect">
            <a:avLst/>
          </a:prstGeom>
          <a:noFill/>
        </p:spPr>
        <p:txBody>
          <a:bodyPr wrap="none" rtlCol="0">
            <a:spAutoFit/>
          </a:bodyPr>
          <a:lstStyle/>
          <a:p>
            <a:pPr fontAlgn="auto"/>
            <a:r>
              <a:rPr lang="en-US" altLang="zh-CN" sz="1400" spc="100" noProof="1" dirty="0">
                <a:solidFill>
                  <a:srgbClr val="304086"/>
                </a:solidFill>
                <a:latin typeface="+mn-lt"/>
                <a:ea typeface="+mn-ea"/>
                <a:cs typeface="+mn-ea"/>
                <a:sym typeface="+mn-lt"/>
              </a:rPr>
              <a:t>1</a:t>
            </a:r>
            <a:endParaRPr lang="en-US" altLang="zh-CN" sz="1400" spc="100" noProof="1" dirty="0">
              <a:solidFill>
                <a:srgbClr val="304086"/>
              </a:solidFill>
              <a:cs typeface="+mn-ea"/>
              <a:sym typeface="+mn-lt"/>
            </a:endParaRPr>
          </a:p>
        </p:txBody>
      </p:sp>
      <p:grpSp>
        <p:nvGrpSpPr>
          <p:cNvPr id="29" name="组合 28"/>
          <p:cNvGrpSpPr/>
          <p:nvPr/>
        </p:nvGrpSpPr>
        <p:grpSpPr>
          <a:xfrm>
            <a:off x="7953375" y="6257925"/>
            <a:ext cx="736600" cy="330200"/>
            <a:chOff x="7493834" y="319618"/>
            <a:chExt cx="1299872" cy="331501"/>
          </a:xfrm>
        </p:grpSpPr>
        <p:sp>
          <p:nvSpPr>
            <p:cNvPr id="50" name="矩形: 圆角 49"/>
            <p:cNvSpPr/>
            <p:nvPr/>
          </p:nvSpPr>
          <p:spPr>
            <a:xfrm>
              <a:off x="7493834" y="343342"/>
              <a:ext cx="1299872"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cs typeface="+mn-ea"/>
                <a:sym typeface="+mn-lt"/>
              </a:endParaRPr>
            </a:p>
          </p:txBody>
        </p:sp>
        <p:sp>
          <p:nvSpPr>
            <p:cNvPr id="57" name="文本框 56"/>
            <p:cNvSpPr txBox="1"/>
            <p:nvPr/>
          </p:nvSpPr>
          <p:spPr>
            <a:xfrm>
              <a:off x="7580956" y="319618"/>
              <a:ext cx="377190" cy="306734"/>
            </a:xfrm>
            <a:prstGeom prst="rect">
              <a:avLst/>
            </a:prstGeom>
            <a:noFill/>
          </p:spPr>
          <p:txBody>
            <a:bodyPr wrap="square" rtlCol="0">
              <a:spAutoFit/>
            </a:bodyPr>
            <a:lstStyle/>
            <a:p>
              <a:pPr fontAlgn="auto"/>
              <a:r>
                <a:rPr lang="en-US" altLang="zh-CN" sz="1400" spc="100" noProof="1" dirty="0">
                  <a:solidFill>
                    <a:schemeClr val="bg1"/>
                  </a:solidFill>
                  <a:latin typeface="+mn-lt"/>
                  <a:ea typeface="+mn-ea"/>
                  <a:cs typeface="+mn-ea"/>
                  <a:sym typeface="+mn-lt"/>
                </a:rPr>
                <a:t>2 </a:t>
              </a:r>
              <a:endParaRPr lang="en-US" altLang="zh-CN" sz="1400" spc="100" noProof="1" dirty="0">
                <a:solidFill>
                  <a:schemeClr val="bg1"/>
                </a:solidFill>
                <a:cs typeface="+mn-ea"/>
                <a:sym typeface="+mn-lt"/>
              </a:endParaRPr>
            </a:p>
          </p:txBody>
        </p:sp>
      </p:grpSp>
      <p:sp>
        <p:nvSpPr>
          <p:cNvPr id="58" name="文本框 57"/>
          <p:cNvSpPr txBox="1"/>
          <p:nvPr/>
        </p:nvSpPr>
        <p:spPr>
          <a:xfrm>
            <a:off x="9391650" y="6281738"/>
            <a:ext cx="306388" cy="307975"/>
          </a:xfrm>
          <a:prstGeom prst="rect">
            <a:avLst/>
          </a:prstGeom>
          <a:noFill/>
        </p:spPr>
        <p:txBody>
          <a:bodyPr wrap="none" rtlCol="0">
            <a:spAutoFit/>
          </a:bodyPr>
          <a:lstStyle/>
          <a:p>
            <a:pPr fontAlgn="auto"/>
            <a:r>
              <a:rPr lang="en-US" altLang="zh-CN" sz="1400" spc="100" noProof="1" dirty="0">
                <a:solidFill>
                  <a:srgbClr val="304086"/>
                </a:solidFill>
                <a:latin typeface="+mn-lt"/>
                <a:ea typeface="+mn-ea"/>
                <a:cs typeface="+mn-ea"/>
                <a:sym typeface="+mn-lt"/>
              </a:rPr>
              <a:t>3</a:t>
            </a:r>
            <a:endParaRPr lang="en-US" altLang="zh-CN" sz="1400" spc="100" noProof="1" dirty="0">
              <a:solidFill>
                <a:srgbClr val="304086"/>
              </a:solidFill>
              <a:cs typeface="+mn-ea"/>
              <a:sym typeface="+mn-lt"/>
            </a:endParaRPr>
          </a:p>
        </p:txBody>
      </p:sp>
      <p:sp>
        <p:nvSpPr>
          <p:cNvPr id="61" name="文本框 60"/>
          <p:cNvSpPr txBox="1"/>
          <p:nvPr/>
        </p:nvSpPr>
        <p:spPr>
          <a:xfrm>
            <a:off x="10452100" y="6281738"/>
            <a:ext cx="306388" cy="307975"/>
          </a:xfrm>
          <a:prstGeom prst="rect">
            <a:avLst/>
          </a:prstGeom>
          <a:noFill/>
        </p:spPr>
        <p:txBody>
          <a:bodyPr wrap="none" rtlCol="0">
            <a:spAutoFit/>
          </a:bodyPr>
          <a:lstStyle/>
          <a:p>
            <a:pPr fontAlgn="auto"/>
            <a:r>
              <a:rPr lang="en-US" altLang="zh-CN" sz="1400" spc="100" noProof="1" dirty="0">
                <a:solidFill>
                  <a:srgbClr val="304086"/>
                </a:solidFill>
                <a:latin typeface="+mn-lt"/>
                <a:ea typeface="+mn-ea"/>
                <a:cs typeface="+mn-ea"/>
                <a:sym typeface="+mn-lt"/>
              </a:rPr>
              <a:t>4</a:t>
            </a:r>
            <a:endParaRPr lang="en-US" altLang="zh-CN" sz="1400" spc="100" noProof="1" dirty="0">
              <a:solidFill>
                <a:srgbClr val="304086"/>
              </a:solidFill>
              <a:cs typeface="+mn-ea"/>
              <a:sym typeface="+mn-lt"/>
            </a:endParaRPr>
          </a:p>
        </p:txBody>
      </p:sp>
      <p:grpSp>
        <p:nvGrpSpPr>
          <p:cNvPr id="4" name="组合 3"/>
          <p:cNvGrpSpPr/>
          <p:nvPr/>
        </p:nvGrpSpPr>
        <p:grpSpPr>
          <a:xfrm>
            <a:off x="874713" y="1889125"/>
            <a:ext cx="3821112" cy="3751263"/>
            <a:chOff x="1458530" y="1995083"/>
            <a:chExt cx="3822495" cy="3750896"/>
          </a:xfrm>
        </p:grpSpPr>
        <p:grpSp>
          <p:nvGrpSpPr>
            <p:cNvPr id="18450" name="Google Shape;1180;p39"/>
            <p:cNvGrpSpPr/>
            <p:nvPr/>
          </p:nvGrpSpPr>
          <p:grpSpPr>
            <a:xfrm>
              <a:off x="1458530" y="1995083"/>
              <a:ext cx="3822495" cy="3750896"/>
              <a:chOff x="2862875" y="1281332"/>
              <a:chExt cx="3418261" cy="3354234"/>
            </a:xfrm>
          </p:grpSpPr>
          <p:sp>
            <p:nvSpPr>
              <p:cNvPr id="48" name="Google Shape;1181;p39"/>
              <p:cNvSpPr/>
              <p:nvPr/>
            </p:nvSpPr>
            <p:spPr>
              <a:xfrm>
                <a:off x="4573485" y="1281332"/>
                <a:ext cx="1707651" cy="1663743"/>
              </a:xfrm>
              <a:custGeom>
                <a:avLst/>
                <a:gdLst/>
                <a:ahLst/>
                <a:cxnLst/>
                <a:rect l="l" t="t" r="r" b="b"/>
                <a:pathLst>
                  <a:path w="13223" h="12883" extrusionOk="0">
                    <a:moveTo>
                      <a:pt x="0" y="0"/>
                    </a:moveTo>
                    <a:lnTo>
                      <a:pt x="0" y="3592"/>
                    </a:lnTo>
                    <a:cubicBezTo>
                      <a:pt x="5145" y="3592"/>
                      <a:pt x="9309" y="7738"/>
                      <a:pt x="9327" y="12882"/>
                    </a:cubicBezTo>
                    <a:lnTo>
                      <a:pt x="13223" y="12882"/>
                    </a:lnTo>
                    <a:cubicBezTo>
                      <a:pt x="13205" y="5885"/>
                      <a:pt x="6998" y="0"/>
                      <a:pt x="0" y="0"/>
                    </a:cubicBezTo>
                    <a:close/>
                  </a:path>
                </a:pathLst>
              </a:custGeom>
              <a:solidFill>
                <a:srgbClr val="304086"/>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49" name="Google Shape;1182;p39"/>
              <p:cNvSpPr/>
              <p:nvPr/>
            </p:nvSpPr>
            <p:spPr>
              <a:xfrm>
                <a:off x="2865329" y="1285875"/>
                <a:ext cx="1708297" cy="1663743"/>
              </a:xfrm>
              <a:custGeom>
                <a:avLst/>
                <a:gdLst/>
                <a:ahLst/>
                <a:cxnLst/>
                <a:rect l="l" t="t" r="r" b="b"/>
                <a:pathLst>
                  <a:path w="13228" h="12883" extrusionOk="0">
                    <a:moveTo>
                      <a:pt x="13227" y="0"/>
                    </a:moveTo>
                    <a:cubicBezTo>
                      <a:pt x="6225" y="0"/>
                      <a:pt x="18" y="5885"/>
                      <a:pt x="0" y="12882"/>
                    </a:cubicBezTo>
                    <a:lnTo>
                      <a:pt x="3878" y="12882"/>
                    </a:lnTo>
                    <a:cubicBezTo>
                      <a:pt x="3919" y="7738"/>
                      <a:pt x="8078" y="3592"/>
                      <a:pt x="13227" y="3592"/>
                    </a:cubicBezTo>
                    <a:lnTo>
                      <a:pt x="13227" y="0"/>
                    </a:lnTo>
                    <a:close/>
                  </a:path>
                </a:pathLst>
              </a:custGeom>
              <a:solidFill>
                <a:srgbClr val="475DBD"/>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51" name="Google Shape;1183;p39"/>
              <p:cNvSpPr/>
              <p:nvPr/>
            </p:nvSpPr>
            <p:spPr>
              <a:xfrm>
                <a:off x="4573485" y="2949482"/>
                <a:ext cx="1707651" cy="1686084"/>
              </a:xfrm>
              <a:custGeom>
                <a:avLst/>
                <a:gdLst/>
                <a:ahLst/>
                <a:cxnLst/>
                <a:rect l="l" t="t" r="r" b="b"/>
                <a:pathLst>
                  <a:path w="13223" h="13056" extrusionOk="0">
                    <a:moveTo>
                      <a:pt x="9327" y="0"/>
                    </a:moveTo>
                    <a:cubicBezTo>
                      <a:pt x="9345" y="19"/>
                      <a:pt x="9345" y="41"/>
                      <a:pt x="9345" y="59"/>
                    </a:cubicBezTo>
                    <a:cubicBezTo>
                      <a:pt x="9345" y="5204"/>
                      <a:pt x="5163" y="9386"/>
                      <a:pt x="0" y="9386"/>
                    </a:cubicBezTo>
                    <a:lnTo>
                      <a:pt x="0" y="13055"/>
                    </a:lnTo>
                    <a:cubicBezTo>
                      <a:pt x="7020" y="13055"/>
                      <a:pt x="13223" y="7057"/>
                      <a:pt x="13223" y="59"/>
                    </a:cubicBezTo>
                    <a:lnTo>
                      <a:pt x="13223" y="0"/>
                    </a:lnTo>
                    <a:close/>
                  </a:path>
                </a:pathLst>
              </a:custGeom>
              <a:solidFill>
                <a:srgbClr val="475DBD"/>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52" name="Google Shape;1184;p39"/>
              <p:cNvSpPr/>
              <p:nvPr/>
            </p:nvSpPr>
            <p:spPr>
              <a:xfrm>
                <a:off x="2862875" y="2949482"/>
                <a:ext cx="1710751" cy="1686084"/>
              </a:xfrm>
              <a:custGeom>
                <a:avLst/>
                <a:gdLst/>
                <a:ahLst/>
                <a:cxnLst/>
                <a:rect l="l" t="t" r="r" b="b"/>
                <a:pathLst>
                  <a:path w="13247" h="13056" extrusionOk="0">
                    <a:moveTo>
                      <a:pt x="19" y="0"/>
                    </a:moveTo>
                    <a:cubicBezTo>
                      <a:pt x="19" y="19"/>
                      <a:pt x="1" y="41"/>
                      <a:pt x="1" y="59"/>
                    </a:cubicBezTo>
                    <a:cubicBezTo>
                      <a:pt x="1" y="7057"/>
                      <a:pt x="6226" y="13055"/>
                      <a:pt x="13246" y="13055"/>
                    </a:cubicBezTo>
                    <a:lnTo>
                      <a:pt x="13246" y="9386"/>
                    </a:lnTo>
                    <a:cubicBezTo>
                      <a:pt x="8079" y="9386"/>
                      <a:pt x="3897" y="5204"/>
                      <a:pt x="3897" y="59"/>
                    </a:cubicBezTo>
                    <a:lnTo>
                      <a:pt x="3897" y="0"/>
                    </a:lnTo>
                    <a:close/>
                  </a:path>
                </a:pathLst>
              </a:custGeom>
              <a:solidFill>
                <a:srgbClr val="304086"/>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53" name="Google Shape;1185;p39"/>
              <p:cNvSpPr/>
              <p:nvPr/>
            </p:nvSpPr>
            <p:spPr>
              <a:xfrm rot="5400000">
                <a:off x="4512700" y="1418625"/>
                <a:ext cx="324000" cy="213000"/>
              </a:xfrm>
              <a:prstGeom prst="triangle">
                <a:avLst>
                  <a:gd name="adj" fmla="val 50000"/>
                </a:avLst>
              </a:prstGeom>
              <a:solidFill>
                <a:srgbClr val="475DBD"/>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55" name="Google Shape;1186;p39"/>
              <p:cNvSpPr/>
              <p:nvPr/>
            </p:nvSpPr>
            <p:spPr>
              <a:xfrm rot="10800000">
                <a:off x="5872550" y="2944825"/>
                <a:ext cx="324000" cy="213000"/>
              </a:xfrm>
              <a:prstGeom prst="triangle">
                <a:avLst>
                  <a:gd name="adj" fmla="val 50000"/>
                </a:avLst>
              </a:prstGeom>
              <a:solidFill>
                <a:srgbClr val="304086"/>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56" name="Google Shape;1187;p39"/>
              <p:cNvSpPr/>
              <p:nvPr/>
            </p:nvSpPr>
            <p:spPr>
              <a:xfrm rot="-5400000">
                <a:off x="4309775" y="4289700"/>
                <a:ext cx="324000" cy="213000"/>
              </a:xfrm>
              <a:prstGeom prst="triangle">
                <a:avLst>
                  <a:gd name="adj" fmla="val 50000"/>
                </a:avLst>
              </a:prstGeom>
              <a:solidFill>
                <a:srgbClr val="475DBD"/>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59" name="Google Shape;1188;p39"/>
              <p:cNvSpPr/>
              <p:nvPr/>
            </p:nvSpPr>
            <p:spPr>
              <a:xfrm>
                <a:off x="2948450" y="2746813"/>
                <a:ext cx="324000" cy="213000"/>
              </a:xfrm>
              <a:prstGeom prst="triangle">
                <a:avLst>
                  <a:gd name="adj" fmla="val 50000"/>
                </a:avLst>
              </a:prstGeom>
              <a:solidFill>
                <a:srgbClr val="304086"/>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grpSp>
        <p:sp>
          <p:nvSpPr>
            <p:cNvPr id="18459" name="文本框 2"/>
            <p:cNvSpPr txBox="1"/>
            <p:nvPr/>
          </p:nvSpPr>
          <p:spPr>
            <a:xfrm>
              <a:off x="2420795" y="2824756"/>
              <a:ext cx="1881701" cy="768350"/>
            </a:xfrm>
            <a:prstGeom prst="rect">
              <a:avLst/>
            </a:prstGeom>
            <a:noFill/>
            <a:ln w="9525">
              <a:noFill/>
            </a:ln>
          </p:spPr>
          <p:txBody>
            <a:bodyPr wrap="square" anchor="t">
              <a:spAutoFit/>
            </a:bodyPr>
            <a:p>
              <a:pPr algn="ctr"/>
              <a:r>
                <a:rPr lang="en-US" altLang="zh-CN" sz="4400" dirty="0">
                  <a:solidFill>
                    <a:schemeClr val="bg1"/>
                  </a:solidFill>
                  <a:latin typeface="微软雅黑" panose="020B0503020204020204" charset="-122"/>
                  <a:ea typeface="微软雅黑" panose="020B0503020204020204" charset="-122"/>
                  <a:sym typeface="微软雅黑" panose="020B0503020204020204" charset="-122"/>
                </a:rPr>
                <a:t>Snaps</a:t>
              </a:r>
              <a:endParaRPr lang="en-US" altLang="zh-CN" sz="4400" dirty="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70" name="组合 69"/>
          <p:cNvGrpSpPr/>
          <p:nvPr/>
        </p:nvGrpSpPr>
        <p:grpSpPr>
          <a:xfrm>
            <a:off x="6424613" y="603250"/>
            <a:ext cx="576262" cy="574675"/>
            <a:chOff x="31503" y="2501191"/>
            <a:chExt cx="841204" cy="841204"/>
          </a:xfrm>
        </p:grpSpPr>
        <p:sp>
          <p:nvSpPr>
            <p:cNvPr id="71" name="椭圆 70"/>
            <p:cNvSpPr/>
            <p:nvPr/>
          </p:nvSpPr>
          <p:spPr>
            <a:xfrm>
              <a:off x="31503" y="2501191"/>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cs typeface="+mn-ea"/>
                <a:sym typeface="+mn-lt"/>
              </a:endParaRPr>
            </a:p>
          </p:txBody>
        </p:sp>
        <p:grpSp>
          <p:nvGrpSpPr>
            <p:cNvPr id="72" name="Google Shape;1002;p32"/>
            <p:cNvGrpSpPr/>
            <p:nvPr/>
          </p:nvGrpSpPr>
          <p:grpSpPr>
            <a:xfrm>
              <a:off x="315826" y="2762469"/>
              <a:ext cx="272557" cy="318646"/>
              <a:chOff x="-48237000" y="2342650"/>
              <a:chExt cx="256800" cy="300225"/>
            </a:xfrm>
            <a:solidFill>
              <a:schemeClr val="bg1"/>
            </a:solidFill>
          </p:grpSpPr>
          <p:sp>
            <p:nvSpPr>
              <p:cNvPr id="73" name="Google Shape;1003;p32"/>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74" name="Google Shape;1004;p32"/>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75" name="Google Shape;1005;p32"/>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grpSp>
      </p:grpSp>
      <p:grpSp>
        <p:nvGrpSpPr>
          <p:cNvPr id="76" name="组合 75"/>
          <p:cNvGrpSpPr/>
          <p:nvPr/>
        </p:nvGrpSpPr>
        <p:grpSpPr>
          <a:xfrm>
            <a:off x="7321550" y="611188"/>
            <a:ext cx="576263" cy="576262"/>
            <a:chOff x="3143350" y="2501190"/>
            <a:chExt cx="841204" cy="841204"/>
          </a:xfrm>
        </p:grpSpPr>
        <p:sp>
          <p:nvSpPr>
            <p:cNvPr id="77" name="椭圆 76"/>
            <p:cNvSpPr/>
            <p:nvPr/>
          </p:nvSpPr>
          <p:spPr>
            <a:xfrm>
              <a:off x="3143350" y="2501190"/>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cs typeface="+mn-ea"/>
                <a:sym typeface="+mn-lt"/>
              </a:endParaRPr>
            </a:p>
          </p:txBody>
        </p:sp>
        <p:sp>
          <p:nvSpPr>
            <p:cNvPr id="78" name="Google Shape;973;p32"/>
            <p:cNvSpPr/>
            <p:nvPr/>
          </p:nvSpPr>
          <p:spPr>
            <a:xfrm>
              <a:off x="3446186" y="2786169"/>
              <a:ext cx="312366" cy="310740"/>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grpSp>
      <p:grpSp>
        <p:nvGrpSpPr>
          <p:cNvPr id="79" name="组合 78"/>
          <p:cNvGrpSpPr/>
          <p:nvPr/>
        </p:nvGrpSpPr>
        <p:grpSpPr>
          <a:xfrm>
            <a:off x="9196388" y="600075"/>
            <a:ext cx="576262" cy="574675"/>
            <a:chOff x="4715935" y="1087867"/>
            <a:chExt cx="841204" cy="841204"/>
          </a:xfrm>
        </p:grpSpPr>
        <p:sp>
          <p:nvSpPr>
            <p:cNvPr id="80" name="椭圆 79"/>
            <p:cNvSpPr/>
            <p:nvPr/>
          </p:nvSpPr>
          <p:spPr>
            <a:xfrm>
              <a:off x="4715935" y="1087867"/>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cs typeface="+mn-ea"/>
                <a:sym typeface="+mn-lt"/>
              </a:endParaRPr>
            </a:p>
          </p:txBody>
        </p:sp>
        <p:grpSp>
          <p:nvGrpSpPr>
            <p:cNvPr id="81" name="Google Shape;1014;p32"/>
            <p:cNvGrpSpPr/>
            <p:nvPr/>
          </p:nvGrpSpPr>
          <p:grpSpPr>
            <a:xfrm>
              <a:off x="5000339" y="1378582"/>
              <a:ext cx="306873" cy="307687"/>
              <a:chOff x="-1700225" y="2768875"/>
              <a:chExt cx="291450" cy="292225"/>
            </a:xfrm>
            <a:solidFill>
              <a:schemeClr val="bg1"/>
            </a:solidFill>
          </p:grpSpPr>
          <p:sp>
            <p:nvSpPr>
              <p:cNvPr id="82" name="Google Shape;1015;p32"/>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83" name="Google Shape;1016;p32"/>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84" name="Google Shape;1017;p32"/>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85" name="Google Shape;1018;p32"/>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86" name="Google Shape;1019;p32"/>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87" name="Google Shape;1020;p32"/>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grpSp>
      </p:grpSp>
      <p:grpSp>
        <p:nvGrpSpPr>
          <p:cNvPr id="88" name="组合 87"/>
          <p:cNvGrpSpPr/>
          <p:nvPr/>
        </p:nvGrpSpPr>
        <p:grpSpPr>
          <a:xfrm>
            <a:off x="8275638" y="622300"/>
            <a:ext cx="576262" cy="576263"/>
            <a:chOff x="1579165" y="875675"/>
            <a:chExt cx="841204" cy="841204"/>
          </a:xfrm>
        </p:grpSpPr>
        <p:sp>
          <p:nvSpPr>
            <p:cNvPr id="89" name="椭圆 88"/>
            <p:cNvSpPr/>
            <p:nvPr/>
          </p:nvSpPr>
          <p:spPr>
            <a:xfrm>
              <a:off x="1579165" y="875675"/>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cs typeface="+mn-ea"/>
                <a:sym typeface="+mn-lt"/>
              </a:endParaRPr>
            </a:p>
          </p:txBody>
        </p:sp>
        <p:grpSp>
          <p:nvGrpSpPr>
            <p:cNvPr id="90" name="Google Shape;982;p32"/>
            <p:cNvGrpSpPr/>
            <p:nvPr/>
          </p:nvGrpSpPr>
          <p:grpSpPr>
            <a:xfrm>
              <a:off x="1867927" y="1130206"/>
              <a:ext cx="316947" cy="314385"/>
              <a:chOff x="-31166825" y="1939525"/>
              <a:chExt cx="293800" cy="291425"/>
            </a:xfrm>
            <a:solidFill>
              <a:schemeClr val="bg1"/>
            </a:solidFill>
          </p:grpSpPr>
          <p:sp>
            <p:nvSpPr>
              <p:cNvPr id="91" name="Google Shape;983;p32"/>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92" name="Google Shape;984;p32"/>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93" name="Google Shape;985;p32"/>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94" name="Google Shape;986;p32"/>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95" name="Google Shape;987;p32"/>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96" name="Google Shape;988;p32"/>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97" name="Google Shape;989;p32"/>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98" name="Google Shape;990;p32"/>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99" name="Google Shape;991;p32"/>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00" name="Google Shape;992;p32"/>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sp>
            <p:nvSpPr>
              <p:cNvPr id="101" name="Google Shape;993;p32"/>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8565" fontAlgn="auto">
                  <a:buClr>
                    <a:srgbClr val="000000"/>
                  </a:buClr>
                </a:pPr>
                <a:endParaRPr sz="1865" strike="noStrike" kern="0" noProof="1">
                  <a:solidFill>
                    <a:srgbClr val="000000"/>
                  </a:solidFill>
                  <a:cs typeface="+mn-ea"/>
                  <a:sym typeface="+mn-lt"/>
                </a:endParaRPr>
              </a:p>
            </p:txBody>
          </p:sp>
        </p:grpSp>
      </p:grpSp>
      <p:cxnSp>
        <p:nvCxnSpPr>
          <p:cNvPr id="108" name="直接连接符 107"/>
          <p:cNvCxnSpPr>
            <a:stCxn id="46" idx="5"/>
          </p:cNvCxnSpPr>
          <p:nvPr/>
        </p:nvCxnSpPr>
        <p:spPr>
          <a:xfrm>
            <a:off x="6899275" y="449263"/>
            <a:ext cx="4697413" cy="0"/>
          </a:xfrm>
          <a:prstGeom prst="line">
            <a:avLst/>
          </a:prstGeom>
          <a:ln>
            <a:solidFill>
              <a:srgbClr val="304086"/>
            </a:solidFill>
            <a:tailEnd type="oval" w="med" len="med"/>
          </a:ln>
        </p:spPr>
        <p:style>
          <a:lnRef idx="1">
            <a:schemeClr val="accent1"/>
          </a:lnRef>
          <a:fillRef idx="0">
            <a:schemeClr val="accent1"/>
          </a:fillRef>
          <a:effectRef idx="0">
            <a:schemeClr val="accent1"/>
          </a:effectRef>
          <a:fontRef idx="minor">
            <a:schemeClr val="tx1"/>
          </a:fontRef>
        </p:style>
      </p:cxnSp>
      <p:sp>
        <p:nvSpPr>
          <p:cNvPr id="18473" name="文本框 1"/>
          <p:cNvSpPr txBox="1"/>
          <p:nvPr/>
        </p:nvSpPr>
        <p:spPr>
          <a:xfrm>
            <a:off x="6154738" y="1919288"/>
            <a:ext cx="5230812" cy="1568450"/>
          </a:xfrm>
          <a:prstGeom prst="rect">
            <a:avLst/>
          </a:prstGeom>
          <a:noFill/>
          <a:ln w="9525">
            <a:noFill/>
          </a:ln>
        </p:spPr>
        <p:txBody>
          <a:bodyPr wrap="square" anchor="t">
            <a:spAutoFit/>
          </a:bodyPr>
          <a:p>
            <a:pPr algn="just"/>
            <a:r>
              <a:rPr lang="en-US" altLang="zh-CN" sz="2400">
                <a:latin typeface="微软雅黑" panose="020B0503020204020204" charset="-122"/>
                <a:ea typeface="微软雅黑" panose="020B0503020204020204" charset="-122"/>
              </a:rPr>
              <a:t>  Provide some</a:t>
            </a:r>
            <a:r>
              <a:rPr lang="zh-CN" altLang="en-US" sz="2400">
                <a:latin typeface="微软雅黑" panose="020B0503020204020204" charset="-122"/>
                <a:ea typeface="微软雅黑" panose="020B0503020204020204" charset="-122"/>
              </a:rPr>
              <a:t> simple programs </a:t>
            </a:r>
            <a:r>
              <a:rPr lang="en-US" altLang="zh-CN" sz="2400">
                <a:latin typeface="微软雅黑" panose="020B0503020204020204" charset="-122"/>
                <a:ea typeface="微软雅黑" panose="020B0503020204020204" charset="-122"/>
              </a:rPr>
              <a:t>as a example </a:t>
            </a:r>
            <a:r>
              <a:rPr lang="zh-CN" altLang="en-US" sz="2400">
                <a:latin typeface="微软雅黑" panose="020B0503020204020204" charset="-122"/>
                <a:ea typeface="微软雅黑" panose="020B0503020204020204" charset="-122"/>
              </a:rPr>
              <a:t>to run on snaps to  let them understand the basic usage.</a:t>
            </a:r>
            <a:endParaRPr lang="zh-CN" altLang="en-US" sz="2400">
              <a:latin typeface="微软雅黑" panose="020B0503020204020204" charset="-122"/>
              <a:ea typeface="微软雅黑" panose="020B0503020204020204" charset="-122"/>
            </a:endParaRPr>
          </a:p>
        </p:txBody>
      </p:sp>
      <p:sp>
        <p:nvSpPr>
          <p:cNvPr id="18474" name="文本框 4"/>
          <p:cNvSpPr txBox="1"/>
          <p:nvPr/>
        </p:nvSpPr>
        <p:spPr>
          <a:xfrm>
            <a:off x="6154738" y="3754438"/>
            <a:ext cx="4800600" cy="1198562"/>
          </a:xfrm>
          <a:prstGeom prst="rect">
            <a:avLst/>
          </a:prstGeom>
          <a:noFill/>
          <a:ln w="9525">
            <a:noFill/>
          </a:ln>
        </p:spPr>
        <p:txBody>
          <a:bodyPr wrap="square" anchor="t">
            <a:spAutoFit/>
          </a:bodyPr>
          <a:p>
            <a:pPr algn="just"/>
            <a:r>
              <a:rPr lang="en-US" altLang="zh-CN" sz="2400">
                <a:latin typeface="微软雅黑" panose="020B0503020204020204" charset="-122"/>
                <a:ea typeface="微软雅黑" panose="020B0503020204020204" charset="-122"/>
              </a:rPr>
              <a:t>  </a:t>
            </a:r>
            <a:r>
              <a:rPr lang="zh-CN" altLang="en-US" sz="2400">
                <a:latin typeface="微软雅黑" panose="020B0503020204020204" charset="-122"/>
                <a:ea typeface="微软雅黑" panose="020B0503020204020204" charset="-122"/>
              </a:rPr>
              <a:t>Through videos or pictures Teach them step by step to build their own database</a:t>
            </a:r>
            <a:r>
              <a:rPr lang="en-US" altLang="zh-CN" sz="2400">
                <a:latin typeface="微软雅黑" panose="020B0503020204020204" charset="-122"/>
                <a:ea typeface="微软雅黑" panose="020B0503020204020204" charset="-122"/>
              </a:rPr>
              <a:t>.</a:t>
            </a:r>
            <a:endParaRPr lang="en-US" altLang="zh-CN" sz="2400">
              <a:latin typeface="微软雅黑" panose="020B0503020204020204" charset="-122"/>
              <a:ea typeface="微软雅黑" panose="020B0503020204020204" charset="-122"/>
            </a:endParaRPr>
          </a:p>
        </p:txBody>
      </p:sp>
      <p:sp>
        <p:nvSpPr>
          <p:cNvPr id="18475" name="文本框 5"/>
          <p:cNvSpPr txBox="1"/>
          <p:nvPr/>
        </p:nvSpPr>
        <p:spPr>
          <a:xfrm>
            <a:off x="1673225" y="3765550"/>
            <a:ext cx="2422525" cy="646113"/>
          </a:xfrm>
          <a:prstGeom prst="rect">
            <a:avLst/>
          </a:prstGeom>
          <a:noFill/>
          <a:ln w="9525">
            <a:noFill/>
          </a:ln>
        </p:spPr>
        <p:txBody>
          <a:bodyPr wrap="square" anchor="t">
            <a:spAutoFit/>
          </a:bodyPr>
          <a:p>
            <a:r>
              <a:rPr lang="zh-CN" altLang="en-US" sz="3600" b="1">
                <a:solidFill>
                  <a:schemeClr val="bg1"/>
                </a:solidFill>
                <a:latin typeface="微软雅黑" panose="020B0503020204020204" charset="-122"/>
                <a:ea typeface="微软雅黑" panose="020B0503020204020204" charset="-122"/>
                <a:sym typeface="微软雅黑" panose="020B0503020204020204" charset="-122"/>
              </a:rPr>
              <a:t>database</a:t>
            </a:r>
            <a:endParaRPr lang="zh-CN" altLang="en-US" sz="3600" b="1">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7" name="文本框 6"/>
          <p:cNvSpPr txBox="1"/>
          <p:nvPr/>
        </p:nvSpPr>
        <p:spPr>
          <a:xfrm flipH="1">
            <a:off x="11385550" y="6307138"/>
            <a:ext cx="460375" cy="306388"/>
          </a:xfrm>
          <a:prstGeom prst="rect">
            <a:avLst/>
          </a:prstGeom>
          <a:noFill/>
        </p:spPr>
        <p:txBody>
          <a:bodyPr wrap="square" rtlCol="0">
            <a:spAutoFit/>
          </a:bodyPr>
          <a:p>
            <a:pPr fontAlgn="auto"/>
            <a:r>
              <a:rPr lang="en-US" altLang="zh-CN" sz="1400" spc="100" noProof="1" dirty="0">
                <a:solidFill>
                  <a:srgbClr val="304086"/>
                </a:solidFill>
                <a:latin typeface="+mn-lt"/>
                <a:ea typeface="+mn-ea"/>
                <a:cs typeface="+mn-ea"/>
                <a:sym typeface="+mn-lt"/>
              </a:rPr>
              <a:t>5 </a:t>
            </a:r>
            <a:endParaRPr lang="en-US" altLang="zh-CN" sz="1400" spc="100" noProof="1" dirty="0">
              <a:solidFill>
                <a:srgbClr val="304086"/>
              </a:solidFill>
              <a:cs typeface="+mn-ea"/>
              <a:sym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ppt_x</p:attrName>
                                        </p:attrNameLst>
                                      </p:cBhvr>
                                      <p:tavLst>
                                        <p:tav tm="0">
                                          <p:val>
                                            <p:strVal val="1+#ppt_w/2"/>
                                          </p:val>
                                        </p:tav>
                                        <p:tav tm="100000">
                                          <p:val>
                                            <p:strVal val="#ppt_x"/>
                                          </p:val>
                                        </p:tav>
                                      </p:tavLst>
                                    </p:anim>
                                    <p:anim calcmode="lin" valueType="num">
                                      <p:cBhvr>
                                        <p:cTn id="8" dur="5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ppt_x</p:attrName>
                                        </p:attrNameLst>
                                      </p:cBhvr>
                                      <p:tavLst>
                                        <p:tav tm="0">
                                          <p:val>
                                            <p:strVal val="1+#ppt_w/2"/>
                                          </p:val>
                                        </p:tav>
                                        <p:tav tm="100000">
                                          <p:val>
                                            <p:strVal val="#ppt_x"/>
                                          </p:val>
                                        </p:tav>
                                      </p:tavLst>
                                    </p:anim>
                                    <p:anim calcmode="lin" valueType="num">
                                      <p:cBhvr>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p:cTn id="15" dur="500" fill="hold"/>
                                        <p:tgtEl>
                                          <p:spTgt spid="58"/>
                                        </p:tgtEl>
                                        <p:attrNameLst>
                                          <p:attrName>ppt_x</p:attrName>
                                        </p:attrNameLst>
                                      </p:cBhvr>
                                      <p:tavLst>
                                        <p:tav tm="0">
                                          <p:val>
                                            <p:strVal val="1+#ppt_w/2"/>
                                          </p:val>
                                        </p:tav>
                                        <p:tav tm="100000">
                                          <p:val>
                                            <p:strVal val="#ppt_x"/>
                                          </p:val>
                                        </p:tav>
                                      </p:tavLst>
                                    </p:anim>
                                    <p:anim calcmode="lin" valueType="num">
                                      <p:cBhvr>
                                        <p:cTn id="16" dur="500" fill="hold"/>
                                        <p:tgtEl>
                                          <p:spTgt spid="5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p:cTn id="19" dur="500" fill="hold"/>
                                        <p:tgtEl>
                                          <p:spTgt spid="61"/>
                                        </p:tgtEl>
                                        <p:attrNameLst>
                                          <p:attrName>ppt_x</p:attrName>
                                        </p:attrNameLst>
                                      </p:cBhvr>
                                      <p:tavLst>
                                        <p:tav tm="0">
                                          <p:val>
                                            <p:strVal val="1+#ppt_w/2"/>
                                          </p:val>
                                        </p:tav>
                                        <p:tav tm="100000">
                                          <p:val>
                                            <p:strVal val="#ppt_x"/>
                                          </p:val>
                                        </p:tav>
                                      </p:tavLst>
                                    </p:anim>
                                    <p:anim calcmode="lin" valueType="num">
                                      <p:cBhvr>
                                        <p:cTn id="20" dur="500" fill="hold"/>
                                        <p:tgtEl>
                                          <p:spTgt spid="61"/>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par>
                                <p:cTn id="24" presetID="47" presetClass="entr" presetSubtype="0" fill="hold" nodeType="with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1000"/>
                                        <p:tgtEl>
                                          <p:spTgt spid="76"/>
                                        </p:tgtEl>
                                      </p:cBhvr>
                                    </p:animEffect>
                                    <p:anim calcmode="lin" valueType="num">
                                      <p:cBhvr>
                                        <p:cTn id="27" dur="1000" fill="hold"/>
                                        <p:tgtEl>
                                          <p:spTgt spid="76"/>
                                        </p:tgtEl>
                                        <p:attrNameLst>
                                          <p:attrName>ppt_x</p:attrName>
                                        </p:attrNameLst>
                                      </p:cBhvr>
                                      <p:tavLst>
                                        <p:tav tm="0">
                                          <p:val>
                                            <p:strVal val="#ppt_x"/>
                                          </p:val>
                                        </p:tav>
                                        <p:tav tm="100000">
                                          <p:val>
                                            <p:strVal val="#ppt_x"/>
                                          </p:val>
                                        </p:tav>
                                      </p:tavLst>
                                    </p:anim>
                                    <p:anim calcmode="lin" valueType="num">
                                      <p:cBhvr>
                                        <p:cTn id="28" dur="1000" fill="hold"/>
                                        <p:tgtEl>
                                          <p:spTgt spid="76"/>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fade">
                                      <p:cBhvr>
                                        <p:cTn id="31" dur="1000"/>
                                        <p:tgtEl>
                                          <p:spTgt spid="70"/>
                                        </p:tgtEl>
                                      </p:cBhvr>
                                    </p:animEffect>
                                    <p:anim calcmode="lin" valueType="num">
                                      <p:cBhvr>
                                        <p:cTn id="32" dur="1000" fill="hold"/>
                                        <p:tgtEl>
                                          <p:spTgt spid="70"/>
                                        </p:tgtEl>
                                        <p:attrNameLst>
                                          <p:attrName>ppt_x</p:attrName>
                                        </p:attrNameLst>
                                      </p:cBhvr>
                                      <p:tavLst>
                                        <p:tav tm="0">
                                          <p:val>
                                            <p:strVal val="#ppt_x"/>
                                          </p:val>
                                        </p:tav>
                                        <p:tav tm="100000">
                                          <p:val>
                                            <p:strVal val="#ppt_x"/>
                                          </p:val>
                                        </p:tav>
                                      </p:tavLst>
                                    </p:anim>
                                    <p:anim calcmode="lin" valueType="num">
                                      <p:cBhvr>
                                        <p:cTn id="33" dur="1000" fill="hold"/>
                                        <p:tgtEl>
                                          <p:spTgt spid="70"/>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fade">
                                      <p:cBhvr>
                                        <p:cTn id="36" dur="1000"/>
                                        <p:tgtEl>
                                          <p:spTgt spid="88"/>
                                        </p:tgtEl>
                                      </p:cBhvr>
                                    </p:animEffect>
                                    <p:anim calcmode="lin" valueType="num">
                                      <p:cBhvr>
                                        <p:cTn id="37" dur="1000" fill="hold"/>
                                        <p:tgtEl>
                                          <p:spTgt spid="88"/>
                                        </p:tgtEl>
                                        <p:attrNameLst>
                                          <p:attrName>ppt_x</p:attrName>
                                        </p:attrNameLst>
                                      </p:cBhvr>
                                      <p:tavLst>
                                        <p:tav tm="0">
                                          <p:val>
                                            <p:strVal val="#ppt_x"/>
                                          </p:val>
                                        </p:tav>
                                        <p:tav tm="100000">
                                          <p:val>
                                            <p:strVal val="#ppt_x"/>
                                          </p:val>
                                        </p:tav>
                                      </p:tavLst>
                                    </p:anim>
                                    <p:anim calcmode="lin" valueType="num">
                                      <p:cBhvr>
                                        <p:cTn id="38" dur="1000" fill="hold"/>
                                        <p:tgtEl>
                                          <p:spTgt spid="88"/>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fade">
                                      <p:cBhvr>
                                        <p:cTn id="41" dur="1000"/>
                                        <p:tgtEl>
                                          <p:spTgt spid="79"/>
                                        </p:tgtEl>
                                      </p:cBhvr>
                                    </p:animEffect>
                                    <p:anim calcmode="lin" valueType="num">
                                      <p:cBhvr>
                                        <p:cTn id="42" dur="1000" fill="hold"/>
                                        <p:tgtEl>
                                          <p:spTgt spid="79"/>
                                        </p:tgtEl>
                                        <p:attrNameLst>
                                          <p:attrName>ppt_x</p:attrName>
                                        </p:attrNameLst>
                                      </p:cBhvr>
                                      <p:tavLst>
                                        <p:tav tm="0">
                                          <p:val>
                                            <p:strVal val="#ppt_x"/>
                                          </p:val>
                                        </p:tav>
                                        <p:tav tm="100000">
                                          <p:val>
                                            <p:strVal val="#ppt_x"/>
                                          </p:val>
                                        </p:tav>
                                      </p:tavLst>
                                    </p:anim>
                                    <p:anim calcmode="lin" valueType="num">
                                      <p:cBhvr>
                                        <p:cTn id="43" dur="1000" fill="hold"/>
                                        <p:tgtEl>
                                          <p:spTgt spid="79"/>
                                        </p:tgtEl>
                                        <p:attrNameLst>
                                          <p:attrName>ppt_y</p:attrName>
                                        </p:attrNameLst>
                                      </p:cBhvr>
                                      <p:tavLst>
                                        <p:tav tm="0">
                                          <p:val>
                                            <p:strVal val="#ppt_y-.1"/>
                                          </p:val>
                                        </p:tav>
                                        <p:tav tm="100000">
                                          <p:val>
                                            <p:strVal val="#ppt_y"/>
                                          </p:val>
                                        </p:tav>
                                      </p:tavLst>
                                    </p:anim>
                                  </p:childTnLst>
                                </p:cTn>
                              </p:par>
                              <p:par>
                                <p:cTn id="44" presetID="22" presetClass="entr" presetSubtype="2" fill="hold" nodeType="withEffect">
                                  <p:stCondLst>
                                    <p:cond delay="0"/>
                                  </p:stCondLst>
                                  <p:childTnLst>
                                    <p:set>
                                      <p:cBhvr>
                                        <p:cTn id="45" dur="1" fill="hold">
                                          <p:stCondLst>
                                            <p:cond delay="0"/>
                                          </p:stCondLst>
                                        </p:cTn>
                                        <p:tgtEl>
                                          <p:spTgt spid="108"/>
                                        </p:tgtEl>
                                        <p:attrNameLst>
                                          <p:attrName>style.visibility</p:attrName>
                                        </p:attrNameLst>
                                      </p:cBhvr>
                                      <p:to>
                                        <p:strVal val="visible"/>
                                      </p:to>
                                    </p:set>
                                    <p:animEffect transition="in" filter="wipe(right)">
                                      <p:cBhvr>
                                        <p:cTn id="46" dur="500"/>
                                        <p:tgtEl>
                                          <p:spTgt spid="108"/>
                                        </p:tgtEl>
                                      </p:cBhvr>
                                    </p:animEffect>
                                  </p:childTnLst>
                                </p:cTn>
                              </p:par>
                              <p:par>
                                <p:cTn id="47" presetID="53" presetClass="entr" presetSubtype="16"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000000"/>
                                          </p:val>
                                        </p:tav>
                                        <p:tav tm="100000">
                                          <p:val>
                                            <p:strVal val="#ppt_w"/>
                                          </p:val>
                                        </p:tav>
                                      </p:tavLst>
                                    </p:anim>
                                    <p:anim calcmode="lin" valueType="num">
                                      <p:cBhvr>
                                        <p:cTn id="50" dur="500" fill="hold"/>
                                        <p:tgtEl>
                                          <p:spTgt spid="4"/>
                                        </p:tgtEl>
                                        <p:attrNameLst>
                                          <p:attrName>ppt_h</p:attrName>
                                        </p:attrNameLst>
                                      </p:cBhvr>
                                      <p:tavLst>
                                        <p:tav tm="0">
                                          <p:val>
                                            <p:fltVal val="0.000000"/>
                                          </p:val>
                                        </p:tav>
                                        <p:tav tm="100000">
                                          <p:val>
                                            <p:strVal val="#ppt_h"/>
                                          </p:val>
                                        </p:tav>
                                      </p:tavLst>
                                    </p:anim>
                                    <p:animEffect transition="in" filter="fade">
                                      <p:cBhvr>
                                        <p:cTn id="51" dur="500"/>
                                        <p:tgtEl>
                                          <p:spTgt spid="4"/>
                                        </p:tgtEl>
                                      </p:cBhvr>
                                    </p:animEffect>
                                  </p:childTnLst>
                                </p:cTn>
                              </p:par>
                              <p:par>
                                <p:cTn id="52" presetID="2" presetClass="entr" presetSubtype="8" fill="hold" grpId="0" nodeType="withEffect">
                                  <p:stCondLst>
                                    <p:cond delay="0"/>
                                  </p:stCondLst>
                                  <p:childTnLst>
                                    <p:set>
                                      <p:cBhvr>
                                        <p:cTn id="53" dur="1" fill="hold">
                                          <p:stCondLst>
                                            <p:cond delay="0"/>
                                          </p:stCondLst>
                                        </p:cTn>
                                        <p:tgtEl>
                                          <p:spTgt spid="66"/>
                                        </p:tgtEl>
                                        <p:attrNameLst>
                                          <p:attrName>style.visibility</p:attrName>
                                        </p:attrNameLst>
                                      </p:cBhvr>
                                      <p:to>
                                        <p:strVal val="visible"/>
                                      </p:to>
                                    </p:set>
                                    <p:anim calcmode="lin" valueType="num">
                                      <p:cBhvr>
                                        <p:cTn id="54" dur="500" fill="hold"/>
                                        <p:tgtEl>
                                          <p:spTgt spid="66"/>
                                        </p:tgtEl>
                                        <p:attrNameLst>
                                          <p:attrName>ppt_x</p:attrName>
                                        </p:attrNameLst>
                                      </p:cBhvr>
                                      <p:tavLst>
                                        <p:tav tm="0">
                                          <p:val>
                                            <p:strVal val="0-#ppt_w/2"/>
                                          </p:val>
                                        </p:tav>
                                        <p:tav tm="100000">
                                          <p:val>
                                            <p:strVal val="#ppt_x"/>
                                          </p:val>
                                        </p:tav>
                                      </p:tavLst>
                                    </p:anim>
                                    <p:anim calcmode="lin" valueType="num">
                                      <p:cBhvr>
                                        <p:cTn id="55" dur="500" fill="hold"/>
                                        <p:tgtEl>
                                          <p:spTgt spid="66"/>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ppt_x</p:attrName>
                                        </p:attrNameLst>
                                      </p:cBhvr>
                                      <p:tavLst>
                                        <p:tav tm="0">
                                          <p:val>
                                            <p:strVal val="1+#ppt_w/2"/>
                                          </p:val>
                                        </p:tav>
                                        <p:tav tm="100000">
                                          <p:val>
                                            <p:strVal val="#ppt_x"/>
                                          </p:val>
                                        </p:tav>
                                      </p:tavLst>
                                    </p:anim>
                                    <p:anim calcmode="lin" valueType="num">
                                      <p:cBhvr>
                                        <p:cTn id="5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ldLvl="0" animBg="1"/>
      <p:bldP spid="54" grpId="0"/>
      <p:bldP spid="58" grpId="0"/>
      <p:bldP spid="61"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1638356428030961">
            <a:hlinkClick r:id="" action="ppaction://media"/>
          </p:cNvPr>
          <p:cNvPicPr/>
          <p:nvPr>
            <a:videoFile r:link="rId1"/>
            <p:extLst>
              <p:ext uri="{DAA4B4D4-6D71-4841-9C94-3DE7FCFB9230}">
                <p14:media xmlns:p14="http://schemas.microsoft.com/office/powerpoint/2010/main" r:embed="rId2"/>
              </p:ext>
            </p:extLst>
          </p:nvPr>
        </p:nvPicPr>
        <p:blipFill>
          <a:blip r:embed="rId3"/>
          <a:stretch>
            <a:fillRect/>
          </a:stretch>
        </p:blipFill>
        <p:spPr>
          <a:xfrm>
            <a:off x="635" y="0"/>
            <a:ext cx="12191365" cy="6858000"/>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5375145" y="3187147"/>
            <a:ext cx="812802" cy="1066143"/>
          </a:xfrm>
          <a:prstGeom prst="rect">
            <a:avLst/>
          </a:prstGeom>
        </p:spPr>
      </p:pic>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5606435" y="2284691"/>
            <a:ext cx="944032" cy="584400"/>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662287" y="2189541"/>
            <a:ext cx="1244600" cy="774700"/>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6339913" y="2494719"/>
            <a:ext cx="1066800" cy="1066800"/>
          </a:xfrm>
          <a:prstGeom prst="rect">
            <a:avLst/>
          </a:prstGeom>
        </p:spPr>
      </p:pic>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813244" y="4837492"/>
            <a:ext cx="685800" cy="615950"/>
          </a:xfrm>
          <a:prstGeom prst="rect">
            <a:avLst/>
          </a:prstGeom>
        </p:spPr>
      </p:pic>
      <p:pic>
        <p:nvPicPr>
          <p:cNvPr id="25" name="图片 24"/>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268732" y="2224922"/>
            <a:ext cx="1588557" cy="983391"/>
          </a:xfrm>
          <a:prstGeom prst="rect">
            <a:avLst/>
          </a:prstGeom>
        </p:spPr>
      </p:pic>
      <p:sp>
        <p:nvSpPr>
          <p:cNvPr id="36" name="文本框 35"/>
          <p:cNvSpPr txBox="1"/>
          <p:nvPr/>
        </p:nvSpPr>
        <p:spPr>
          <a:xfrm>
            <a:off x="7741400" y="371034"/>
            <a:ext cx="2945130" cy="706755"/>
          </a:xfrm>
          <a:prstGeom prst="rect">
            <a:avLst/>
          </a:prstGeom>
          <a:noFill/>
        </p:spPr>
        <p:txBody>
          <a:bodyPr wrap="none" rtlCol="0">
            <a:spAutoFit/>
          </a:bodyPr>
          <a:lstStyle/>
          <a:p>
            <a:pPr algn="l"/>
            <a:r>
              <a:rPr lang="en-US" altLang="zh-CN" sz="4000">
                <a:solidFill>
                  <a:srgbClr val="304086"/>
                </a:solidFill>
                <a:sym typeface="+mn-ea"/>
              </a:rPr>
              <a:t>What is AI?</a:t>
            </a:r>
            <a:endParaRPr lang="en-US" altLang="zh-CN" sz="4000" spc="100" dirty="0">
              <a:solidFill>
                <a:srgbClr val="304086"/>
              </a:solidFill>
              <a:cs typeface="+mn-ea"/>
              <a:sym typeface="+mn-ea"/>
            </a:endParaRPr>
          </a:p>
        </p:txBody>
      </p:sp>
      <p:grpSp>
        <p:nvGrpSpPr>
          <p:cNvPr id="40" name="组合 39"/>
          <p:cNvGrpSpPr/>
          <p:nvPr/>
        </p:nvGrpSpPr>
        <p:grpSpPr>
          <a:xfrm>
            <a:off x="607401" y="287597"/>
            <a:ext cx="2653830" cy="307777"/>
            <a:chOff x="632295" y="294582"/>
            <a:chExt cx="2653830" cy="307777"/>
          </a:xfrm>
        </p:grpSpPr>
        <p:sp>
          <p:nvSpPr>
            <p:cNvPr id="41" name="矩形: 圆角 40"/>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2" name="组合 41"/>
            <p:cNvGrpSpPr/>
            <p:nvPr/>
          </p:nvGrpSpPr>
          <p:grpSpPr>
            <a:xfrm>
              <a:off x="1456438" y="365664"/>
              <a:ext cx="155669" cy="165612"/>
              <a:chOff x="1423100" y="355337"/>
              <a:chExt cx="155669" cy="165612"/>
            </a:xfrm>
          </p:grpSpPr>
          <p:sp>
            <p:nvSpPr>
              <p:cNvPr id="46" name="圆: 空心 45"/>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47" name="直接连接符 46"/>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pic>
        <p:nvPicPr>
          <p:cNvPr id="28" name="图片 27"/>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a:off x="6232588" y="3873708"/>
            <a:ext cx="1281451" cy="2694982"/>
          </a:xfrm>
          <a:prstGeom prst="rect">
            <a:avLst/>
          </a:prstGeom>
        </p:spPr>
      </p:pic>
      <p:pic>
        <p:nvPicPr>
          <p:cNvPr id="49" name="图片 48"/>
          <p:cNvPicPr>
            <a:picLocks noChangeAspect="1"/>
          </p:cNvPicPr>
          <p:nvPr/>
        </p:nvPicPr>
        <p:blipFill rotWithShape="1">
          <a:blip r:embed="rId8" cstate="print">
            <a:extLst>
              <a:ext uri="{28A0092B-C50C-407E-A947-70E740481C1C}">
                <a14:useLocalDpi xmlns:a14="http://schemas.microsoft.com/office/drawing/2010/main" val="0"/>
              </a:ext>
            </a:extLst>
          </a:blip>
          <a:srcRect/>
          <a:stretch>
            <a:fillRect/>
          </a:stretch>
        </p:blipFill>
        <p:spPr>
          <a:xfrm>
            <a:off x="1588665" y="4427361"/>
            <a:ext cx="271774" cy="356483"/>
          </a:xfrm>
          <a:prstGeom prst="rect">
            <a:avLst/>
          </a:prstGeom>
        </p:spPr>
      </p:pic>
      <p:pic>
        <p:nvPicPr>
          <p:cNvPr id="6" name="图片 5"/>
          <p:cNvPicPr>
            <a:picLocks noChangeAspect="1"/>
          </p:cNvPicPr>
          <p:nvPr/>
        </p:nvPicPr>
        <p:blipFill rotWithShape="1">
          <a:blip r:embed="rId9" cstate="print">
            <a:extLst>
              <a:ext uri="{28A0092B-C50C-407E-A947-70E740481C1C}">
                <a14:useLocalDpi xmlns:a14="http://schemas.microsoft.com/office/drawing/2010/main" val="0"/>
              </a:ext>
            </a:extLst>
          </a:blip>
          <a:srcRect/>
          <a:stretch>
            <a:fillRect/>
          </a:stretch>
        </p:blipFill>
        <p:spPr>
          <a:xfrm>
            <a:off x="942464" y="3325522"/>
            <a:ext cx="1054139" cy="1800055"/>
          </a:xfrm>
          <a:prstGeom prst="rect">
            <a:avLst/>
          </a:prstGeom>
        </p:spPr>
      </p:pic>
      <p:pic>
        <p:nvPicPr>
          <p:cNvPr id="48" name="图片 47"/>
          <p:cNvPicPr>
            <a:picLocks noChangeAspect="1"/>
          </p:cNvPicPr>
          <p:nvPr/>
        </p:nvPicPr>
        <p:blipFill rotWithShape="1">
          <a:blip r:embed="rId10" cstate="print">
            <a:extLst>
              <a:ext uri="{28A0092B-C50C-407E-A947-70E740481C1C}">
                <a14:useLocalDpi xmlns:a14="http://schemas.microsoft.com/office/drawing/2010/main" val="0"/>
              </a:ext>
            </a:extLst>
          </a:blip>
          <a:srcRect l="-991"/>
          <a:stretch>
            <a:fillRect/>
          </a:stretch>
        </p:blipFill>
        <p:spPr>
          <a:xfrm>
            <a:off x="-403820" y="1863576"/>
            <a:ext cx="7014634" cy="4495800"/>
          </a:xfrm>
          <a:custGeom>
            <a:avLst/>
            <a:gdLst>
              <a:gd name="connsiteX0" fmla="*/ 531804 w 7014634"/>
              <a:gd name="connsiteY0" fmla="*/ 3061758 h 4495800"/>
              <a:gd name="connsiteX1" fmla="*/ 531804 w 7014634"/>
              <a:gd name="connsiteY1" fmla="*/ 3434292 h 4495800"/>
              <a:gd name="connsiteX2" fmla="*/ 1217604 w 7014634"/>
              <a:gd name="connsiteY2" fmla="*/ 3434292 h 4495800"/>
              <a:gd name="connsiteX3" fmla="*/ 1217604 w 7014634"/>
              <a:gd name="connsiteY3" fmla="*/ 3061758 h 4495800"/>
              <a:gd name="connsiteX4" fmla="*/ 1196381 w 7014634"/>
              <a:gd name="connsiteY4" fmla="*/ 1323439 h 4495800"/>
              <a:gd name="connsiteX5" fmla="*/ 1196381 w 7014634"/>
              <a:gd name="connsiteY5" fmla="*/ 2973916 h 4495800"/>
              <a:gd name="connsiteX6" fmla="*/ 1489309 w 7014634"/>
              <a:gd name="connsiteY6" fmla="*/ 2973916 h 4495800"/>
              <a:gd name="connsiteX7" fmla="*/ 1831310 w 7014634"/>
              <a:gd name="connsiteY7" fmla="*/ 3340655 h 4495800"/>
              <a:gd name="connsiteX8" fmla="*/ 2224575 w 7014634"/>
              <a:gd name="connsiteY8" fmla="*/ 2973916 h 4495800"/>
              <a:gd name="connsiteX9" fmla="*/ 2261109 w 7014634"/>
              <a:gd name="connsiteY9" fmla="*/ 2973916 h 4495800"/>
              <a:gd name="connsiteX10" fmla="*/ 2261109 w 7014634"/>
              <a:gd name="connsiteY10" fmla="*/ 2939847 h 4495800"/>
              <a:gd name="connsiteX11" fmla="*/ 2294678 w 7014634"/>
              <a:gd name="connsiteY11" fmla="*/ 2908542 h 4495800"/>
              <a:gd name="connsiteX12" fmla="*/ 2261109 w 7014634"/>
              <a:gd name="connsiteY12" fmla="*/ 2907844 h 4495800"/>
              <a:gd name="connsiteX13" fmla="*/ 2261109 w 7014634"/>
              <a:gd name="connsiteY13" fmla="*/ 1323439 h 4495800"/>
              <a:gd name="connsiteX14" fmla="*/ 5452534 w 7014634"/>
              <a:gd name="connsiteY14" fmla="*/ 995892 h 4495800"/>
              <a:gd name="connsiteX15" fmla="*/ 5452534 w 7014634"/>
              <a:gd name="connsiteY15" fmla="*/ 2278592 h 4495800"/>
              <a:gd name="connsiteX16" fmla="*/ 6223001 w 7014634"/>
              <a:gd name="connsiteY16" fmla="*/ 2278592 h 4495800"/>
              <a:gd name="connsiteX17" fmla="*/ 6223001 w 7014634"/>
              <a:gd name="connsiteY17" fmla="*/ 995892 h 4495800"/>
              <a:gd name="connsiteX18" fmla="*/ 2481648 w 7014634"/>
              <a:gd name="connsiteY18" fmla="*/ 0 h 4495800"/>
              <a:gd name="connsiteX19" fmla="*/ 7014634 w 7014634"/>
              <a:gd name="connsiteY19" fmla="*/ 0 h 4495800"/>
              <a:gd name="connsiteX20" fmla="*/ 7014634 w 7014634"/>
              <a:gd name="connsiteY20" fmla="*/ 101600 h 4495800"/>
              <a:gd name="connsiteX21" fmla="*/ 6337300 w 7014634"/>
              <a:gd name="connsiteY21" fmla="*/ 101600 h 4495800"/>
              <a:gd name="connsiteX22" fmla="*/ 6337300 w 7014634"/>
              <a:gd name="connsiteY22" fmla="*/ 1244600 h 4495800"/>
              <a:gd name="connsiteX23" fmla="*/ 7014634 w 7014634"/>
              <a:gd name="connsiteY23" fmla="*/ 1244600 h 4495800"/>
              <a:gd name="connsiteX24" fmla="*/ 7014634 w 7014634"/>
              <a:gd name="connsiteY24" fmla="*/ 4495800 h 4495800"/>
              <a:gd name="connsiteX25" fmla="*/ 0 w 7014634"/>
              <a:gd name="connsiteY25" fmla="*/ 4495800 h 4495800"/>
              <a:gd name="connsiteX26" fmla="*/ 0 w 7014634"/>
              <a:gd name="connsiteY26" fmla="*/ 2319458 h 4495800"/>
              <a:gd name="connsiteX27" fmla="*/ 926626 w 7014634"/>
              <a:gd name="connsiteY27" fmla="*/ 2319458 h 4495800"/>
              <a:gd name="connsiteX28" fmla="*/ 926626 w 7014634"/>
              <a:gd name="connsiteY28" fmla="*/ 1307780 h 4495800"/>
              <a:gd name="connsiteX29" fmla="*/ 1195087 w 7014634"/>
              <a:gd name="connsiteY29" fmla="*/ 1307780 h 4495800"/>
              <a:gd name="connsiteX30" fmla="*/ 1195087 w 7014634"/>
              <a:gd name="connsiteY30" fmla="*/ 646487 h 4495800"/>
              <a:gd name="connsiteX31" fmla="*/ 2481648 w 7014634"/>
              <a:gd name="connsiteY31" fmla="*/ 646487 h 4495800"/>
              <a:gd name="connsiteX32" fmla="*/ 0 w 7014634"/>
              <a:gd name="connsiteY32" fmla="*/ 0 h 4495800"/>
              <a:gd name="connsiteX33" fmla="*/ 1009441 w 7014634"/>
              <a:gd name="connsiteY33" fmla="*/ 0 h 4495800"/>
              <a:gd name="connsiteX34" fmla="*/ 1009441 w 7014634"/>
              <a:gd name="connsiteY34" fmla="*/ 577397 h 4495800"/>
              <a:gd name="connsiteX35" fmla="*/ 195396 w 7014634"/>
              <a:gd name="connsiteY35" fmla="*/ 577397 h 4495800"/>
              <a:gd name="connsiteX36" fmla="*/ 195396 w 7014634"/>
              <a:gd name="connsiteY36" fmla="*/ 1070899 h 4495800"/>
              <a:gd name="connsiteX37" fmla="*/ 0 w 7014634"/>
              <a:gd name="connsiteY37" fmla="*/ 1070899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014634" h="4495800">
                <a:moveTo>
                  <a:pt x="531804" y="3061758"/>
                </a:moveTo>
                <a:lnTo>
                  <a:pt x="531804" y="3434292"/>
                </a:lnTo>
                <a:lnTo>
                  <a:pt x="1217604" y="3434292"/>
                </a:lnTo>
                <a:lnTo>
                  <a:pt x="1217604" y="3061758"/>
                </a:lnTo>
                <a:close/>
                <a:moveTo>
                  <a:pt x="1196381" y="1323439"/>
                </a:moveTo>
                <a:lnTo>
                  <a:pt x="1196381" y="2973916"/>
                </a:lnTo>
                <a:lnTo>
                  <a:pt x="1489309" y="2973916"/>
                </a:lnTo>
                <a:lnTo>
                  <a:pt x="1831310" y="3340655"/>
                </a:lnTo>
                <a:lnTo>
                  <a:pt x="2224575" y="2973916"/>
                </a:lnTo>
                <a:lnTo>
                  <a:pt x="2261109" y="2973916"/>
                </a:lnTo>
                <a:lnTo>
                  <a:pt x="2261109" y="2939847"/>
                </a:lnTo>
                <a:lnTo>
                  <a:pt x="2294678" y="2908542"/>
                </a:lnTo>
                <a:lnTo>
                  <a:pt x="2261109" y="2907844"/>
                </a:lnTo>
                <a:lnTo>
                  <a:pt x="2261109" y="1323439"/>
                </a:lnTo>
                <a:close/>
                <a:moveTo>
                  <a:pt x="5452534" y="995892"/>
                </a:moveTo>
                <a:lnTo>
                  <a:pt x="5452534" y="2278592"/>
                </a:lnTo>
                <a:lnTo>
                  <a:pt x="6223001" y="2278592"/>
                </a:lnTo>
                <a:lnTo>
                  <a:pt x="6223001" y="995892"/>
                </a:lnTo>
                <a:close/>
                <a:moveTo>
                  <a:pt x="2481648" y="0"/>
                </a:moveTo>
                <a:lnTo>
                  <a:pt x="7014634" y="0"/>
                </a:lnTo>
                <a:lnTo>
                  <a:pt x="7014634" y="101600"/>
                </a:lnTo>
                <a:lnTo>
                  <a:pt x="6337300" y="101600"/>
                </a:lnTo>
                <a:lnTo>
                  <a:pt x="6337300" y="1244600"/>
                </a:lnTo>
                <a:lnTo>
                  <a:pt x="7014634" y="1244600"/>
                </a:lnTo>
                <a:lnTo>
                  <a:pt x="7014634" y="4495800"/>
                </a:lnTo>
                <a:lnTo>
                  <a:pt x="0" y="4495800"/>
                </a:lnTo>
                <a:lnTo>
                  <a:pt x="0" y="2319458"/>
                </a:lnTo>
                <a:lnTo>
                  <a:pt x="926626" y="2319458"/>
                </a:lnTo>
                <a:lnTo>
                  <a:pt x="926626" y="1307780"/>
                </a:lnTo>
                <a:lnTo>
                  <a:pt x="1195087" y="1307780"/>
                </a:lnTo>
                <a:lnTo>
                  <a:pt x="1195087" y="646487"/>
                </a:lnTo>
                <a:lnTo>
                  <a:pt x="2481648" y="646487"/>
                </a:lnTo>
                <a:close/>
                <a:moveTo>
                  <a:pt x="0" y="0"/>
                </a:moveTo>
                <a:lnTo>
                  <a:pt x="1009441" y="0"/>
                </a:lnTo>
                <a:lnTo>
                  <a:pt x="1009441" y="577397"/>
                </a:lnTo>
                <a:lnTo>
                  <a:pt x="195396" y="577397"/>
                </a:lnTo>
                <a:lnTo>
                  <a:pt x="195396" y="1070899"/>
                </a:lnTo>
                <a:lnTo>
                  <a:pt x="0" y="1070899"/>
                </a:lnTo>
                <a:close/>
              </a:path>
            </a:pathLst>
          </a:custGeom>
        </p:spPr>
      </p:pic>
      <p:pic>
        <p:nvPicPr>
          <p:cNvPr id="2" name="图片 1"/>
          <p:cNvPicPr>
            <a:picLocks noChangeAspect="1"/>
          </p:cNvPicPr>
          <p:nvPr/>
        </p:nvPicPr>
        <p:blipFill rotWithShape="1">
          <a:blip r:embed="rId11" cstate="print">
            <a:extLst>
              <a:ext uri="{28A0092B-C50C-407E-A947-70E740481C1C}">
                <a14:useLocalDpi xmlns:a14="http://schemas.microsoft.com/office/drawing/2010/main" val="0"/>
              </a:ext>
            </a:extLst>
          </a:blip>
          <a:srcRect/>
          <a:stretch>
            <a:fillRect/>
          </a:stretch>
        </p:blipFill>
        <p:spPr>
          <a:xfrm>
            <a:off x="3053053" y="4783844"/>
            <a:ext cx="822557" cy="1116626"/>
          </a:xfrm>
          <a:prstGeom prst="rect">
            <a:avLst/>
          </a:prstGeom>
        </p:spPr>
      </p:pic>
      <p:pic>
        <p:nvPicPr>
          <p:cNvPr id="27" name="图片 26"/>
          <p:cNvPicPr>
            <a:picLocks noChangeAspect="1"/>
          </p:cNvPicPr>
          <p:nvPr/>
        </p:nvPicPr>
        <p:blipFill rotWithShape="1">
          <a:blip r:embed="rId12" cstate="print">
            <a:extLst>
              <a:ext uri="{28A0092B-C50C-407E-A947-70E740481C1C}">
                <a14:useLocalDpi xmlns:a14="http://schemas.microsoft.com/office/drawing/2010/main" val="0"/>
              </a:ext>
            </a:extLst>
          </a:blip>
          <a:srcRect/>
          <a:stretch>
            <a:fillRect/>
          </a:stretch>
        </p:blipFill>
        <p:spPr>
          <a:xfrm>
            <a:off x="4932061" y="4172472"/>
            <a:ext cx="1196891" cy="1800054"/>
          </a:xfrm>
          <a:prstGeom prst="rect">
            <a:avLst/>
          </a:prstGeom>
        </p:spPr>
      </p:pic>
      <p:pic>
        <p:nvPicPr>
          <p:cNvPr id="50" name="图片 49"/>
          <p:cNvPicPr>
            <a:picLocks noChangeAspect="1"/>
          </p:cNvPicPr>
          <p:nvPr/>
        </p:nvPicPr>
        <p:blipFill rotWithShape="1">
          <a:blip r:embed="rId13" cstate="print">
            <a:extLst>
              <a:ext uri="{28A0092B-C50C-407E-A947-70E740481C1C}">
                <a14:useLocalDpi xmlns:a14="http://schemas.microsoft.com/office/drawing/2010/main" val="0"/>
              </a:ext>
            </a:extLst>
          </a:blip>
          <a:srcRect/>
          <a:stretch>
            <a:fillRect/>
          </a:stretch>
        </p:blipFill>
        <p:spPr>
          <a:xfrm>
            <a:off x="1051152" y="4837491"/>
            <a:ext cx="209983" cy="275432"/>
          </a:xfrm>
          <a:prstGeom prst="rect">
            <a:avLst/>
          </a:prstGeom>
        </p:spPr>
      </p:pic>
      <p:pic>
        <p:nvPicPr>
          <p:cNvPr id="12" name="图片 11"/>
          <p:cNvPicPr>
            <a:picLocks noChangeAspect="1"/>
          </p:cNvPicPr>
          <p:nvPr/>
        </p:nvPicPr>
        <p:blipFill rotWithShape="1">
          <a:blip r:embed="rId14" cstate="print">
            <a:extLst>
              <a:ext uri="{28A0092B-C50C-407E-A947-70E740481C1C}">
                <a14:useLocalDpi xmlns:a14="http://schemas.microsoft.com/office/drawing/2010/main" val="0"/>
              </a:ext>
            </a:extLst>
          </a:blip>
          <a:srcRect/>
          <a:stretch>
            <a:fillRect/>
          </a:stretch>
        </p:blipFill>
        <p:spPr>
          <a:xfrm>
            <a:off x="488136" y="5084473"/>
            <a:ext cx="509182" cy="1484217"/>
          </a:xfrm>
          <a:prstGeom prst="rect">
            <a:avLst/>
          </a:prstGeom>
        </p:spPr>
      </p:pic>
      <p:sp>
        <p:nvSpPr>
          <p:cNvPr id="7" name="文本框 6"/>
          <p:cNvSpPr txBox="1"/>
          <p:nvPr/>
        </p:nvSpPr>
        <p:spPr>
          <a:xfrm>
            <a:off x="7363460" y="1466215"/>
            <a:ext cx="4721225" cy="4892675"/>
          </a:xfrm>
          <a:prstGeom prst="rect">
            <a:avLst/>
          </a:prstGeom>
          <a:noFill/>
        </p:spPr>
        <p:txBody>
          <a:bodyPr wrap="square" rtlCol="0">
            <a:spAutoFit/>
          </a:bodyPr>
          <a:p>
            <a:pPr algn="l"/>
            <a:r>
              <a:rPr lang="en-US" altLang="zh-CN" sz="2400">
                <a:solidFill>
                  <a:srgbClr val="FFFFFF"/>
                </a:solidFill>
                <a:sym typeface="+mn-ea"/>
              </a:rPr>
              <a:t> </a:t>
            </a:r>
            <a:r>
              <a:rPr lang="en-US" altLang="zh-CN" sz="2400">
                <a:solidFill>
                  <a:schemeClr val="tx1"/>
                </a:solidFill>
                <a:sym typeface="+mn-ea"/>
              </a:rPr>
              <a:t> AI is Artificial Intelligence, which </a:t>
            </a:r>
            <a:r>
              <a:rPr lang="zh-CN" altLang="en-US" sz="2400">
                <a:solidFill>
                  <a:schemeClr val="tx1"/>
                </a:solidFill>
                <a:sym typeface="+mn-ea"/>
              </a:rPr>
              <a:t>is a branch of computer science</a:t>
            </a:r>
            <a:r>
              <a:rPr lang="en-US" altLang="zh-CN" sz="2400">
                <a:solidFill>
                  <a:schemeClr val="tx1"/>
                </a:solidFill>
                <a:sym typeface="+mn-ea"/>
              </a:rPr>
              <a:t>.</a:t>
            </a:r>
            <a:r>
              <a:rPr lang="zh-CN" altLang="en-US" sz="2400">
                <a:solidFill>
                  <a:schemeClr val="tx1"/>
                </a:solidFill>
                <a:sym typeface="+mn-ea"/>
              </a:rPr>
              <a:t> </a:t>
            </a:r>
            <a:r>
              <a:rPr lang="en-US" altLang="zh-CN" sz="2400">
                <a:solidFill>
                  <a:schemeClr val="tx1"/>
                </a:solidFill>
                <a:sym typeface="+mn-ea"/>
              </a:rPr>
              <a:t>It</a:t>
            </a:r>
            <a:r>
              <a:rPr lang="zh-CN" altLang="en-US" sz="2400">
                <a:solidFill>
                  <a:schemeClr val="tx1"/>
                </a:solidFill>
                <a:sym typeface="+mn-ea"/>
              </a:rPr>
              <a:t> integrates mathematics, logic, statistics, computer science and other disciplines.</a:t>
            </a:r>
            <a:endParaRPr lang="zh-CN" altLang="en-US" sz="2400">
              <a:solidFill>
                <a:schemeClr val="tx1"/>
              </a:solidFill>
            </a:endParaRPr>
          </a:p>
          <a:p>
            <a:pPr algn="l"/>
            <a:r>
              <a:rPr lang="zh-CN" altLang="en-US" sz="2400">
                <a:solidFill>
                  <a:schemeClr val="tx1"/>
                </a:solidFill>
                <a:sym typeface="+mn-ea"/>
              </a:rPr>
              <a:t>  In fact, we have been exposed to artificial intelligence very early in our lives, such as mobile phones, sweeping robots, and smart speakers.</a:t>
            </a:r>
            <a:endParaRPr lang="zh-CN" altLang="en-US" sz="2400">
              <a:solidFill>
                <a:schemeClr val="tx1"/>
              </a:solidFill>
            </a:endParaRPr>
          </a:p>
          <a:p>
            <a:pPr algn="just"/>
            <a:endParaRPr lang="zh-CN" altLang="en-US" sz="24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2000">
        <p:circle/>
      </p:transition>
    </mc:Choice>
    <mc:Fallback>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childTnLst>
                                </p:cTn>
                              </p:par>
                              <p:par>
                                <p:cTn id="35" presetID="10"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childTnLst>
                                </p:cTn>
                              </p:par>
                              <p:par>
                                <p:cTn id="38" presetID="10"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childTnLst>
                                </p:cTn>
                              </p:par>
                              <p:par>
                                <p:cTn id="41" presetID="10" presetClass="entr" presetSubtype="0"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1000"/>
                                        <p:tgtEl>
                                          <p:spTgt spid="50"/>
                                        </p:tgtEl>
                                      </p:cBhvr>
                                    </p:animEffect>
                                  </p:childTnLst>
                                </p:cTn>
                              </p:par>
                              <p:par>
                                <p:cTn id="44" presetID="10"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childTnLst>
                                </p:cTn>
                              </p:par>
                              <p:par>
                                <p:cTn id="47" presetID="22" presetClass="entr" presetSubtype="8"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left)">
                                      <p:cBhvr>
                                        <p:cTn id="49" dur="500"/>
                                        <p:tgtEl>
                                          <p:spTgt spid="40"/>
                                        </p:tgtEl>
                                      </p:cBhvr>
                                    </p:animEffect>
                                  </p:childTnLst>
                                </p:cTn>
                              </p:par>
                              <p:par>
                                <p:cTn id="50" presetID="2" presetClass="entr" presetSubtype="2" fill="hold" grpId="0" nodeType="withEffect">
                                  <p:stCondLst>
                                    <p:cond delay="750"/>
                                  </p:stCondLst>
                                  <p:childTnLst>
                                    <p:set>
                                      <p:cBhvr>
                                        <p:cTn id="51" dur="1" fill="hold">
                                          <p:stCondLst>
                                            <p:cond delay="0"/>
                                          </p:stCondLst>
                                        </p:cTn>
                                        <p:tgtEl>
                                          <p:spTgt spid="36"/>
                                        </p:tgtEl>
                                        <p:attrNameLst>
                                          <p:attrName>style.visibility</p:attrName>
                                        </p:attrNameLst>
                                      </p:cBhvr>
                                      <p:to>
                                        <p:strVal val="visible"/>
                                      </p:to>
                                    </p:set>
                                    <p:anim calcmode="lin" valueType="num">
                                      <p:cBhvr additive="base">
                                        <p:cTn id="52" dur="500" fill="hold"/>
                                        <p:tgtEl>
                                          <p:spTgt spid="36"/>
                                        </p:tgtEl>
                                        <p:attrNameLst>
                                          <p:attrName>ppt_x</p:attrName>
                                        </p:attrNameLst>
                                      </p:cBhvr>
                                      <p:tavLst>
                                        <p:tav tm="0">
                                          <p:val>
                                            <p:strVal val="1+#ppt_w/2"/>
                                          </p:val>
                                        </p:tav>
                                        <p:tav tm="100000">
                                          <p:val>
                                            <p:strVal val="#ppt_x"/>
                                          </p:val>
                                        </p:tav>
                                      </p:tavLst>
                                    </p:anim>
                                    <p:anim calcmode="lin" valueType="num">
                                      <p:cBhvr additive="base">
                                        <p:cTn id="53"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6845" y="2984539"/>
            <a:ext cx="12192000" cy="2956520"/>
          </a:xfrm>
          <a:prstGeom prst="rect">
            <a:avLst/>
          </a:prstGeom>
          <a:gradFill flip="none" rotWithShape="1">
            <a:gsLst>
              <a:gs pos="0">
                <a:srgbClr val="8BA2F0"/>
              </a:gs>
              <a:gs pos="100000">
                <a:srgbClr val="AACB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p:cNvGrpSpPr/>
          <p:nvPr/>
        </p:nvGrpSpPr>
        <p:grpSpPr>
          <a:xfrm>
            <a:off x="660106" y="293947"/>
            <a:ext cx="2653830" cy="307777"/>
            <a:chOff x="632295" y="294582"/>
            <a:chExt cx="2653830" cy="307777"/>
          </a:xfrm>
        </p:grpSpPr>
        <p:sp>
          <p:nvSpPr>
            <p:cNvPr id="41" name="矩形: 圆角 40"/>
            <p:cNvSpPr/>
            <p:nvPr/>
          </p:nvSpPr>
          <p:spPr>
            <a:xfrm>
              <a:off x="1333500" y="294582"/>
              <a:ext cx="1952625" cy="307777"/>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2" name="组合 41"/>
            <p:cNvGrpSpPr/>
            <p:nvPr/>
          </p:nvGrpSpPr>
          <p:grpSpPr>
            <a:xfrm>
              <a:off x="1456438" y="365664"/>
              <a:ext cx="155669" cy="165612"/>
              <a:chOff x="1423100" y="355337"/>
              <a:chExt cx="155669" cy="165612"/>
            </a:xfrm>
          </p:grpSpPr>
          <p:sp>
            <p:nvSpPr>
              <p:cNvPr id="46" name="圆: 空心 45"/>
              <p:cNvSpPr/>
              <p:nvPr/>
            </p:nvSpPr>
            <p:spPr>
              <a:xfrm>
                <a:off x="1423100" y="355337"/>
                <a:ext cx="122331" cy="122331"/>
              </a:xfrm>
              <a:prstGeom prst="donut">
                <a:avLst>
                  <a:gd name="adj" fmla="val 124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cxnSp>
            <p:nvCxnSpPr>
              <p:cNvPr id="47" name="直接连接符 46"/>
              <p:cNvCxnSpPr>
                <a:stCxn id="46" idx="5"/>
              </p:cNvCxnSpPr>
              <p:nvPr/>
            </p:nvCxnSpPr>
            <p:spPr>
              <a:xfrm>
                <a:off x="1527516" y="459753"/>
                <a:ext cx="51253" cy="611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p:cNvCxnSpPr/>
            <p:nvPr/>
          </p:nvCxnSpPr>
          <p:spPr>
            <a:xfrm>
              <a:off x="632295" y="378081"/>
              <a:ext cx="213596"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32295" y="448470"/>
              <a:ext cx="151683"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632295" y="518859"/>
              <a:ext cx="106798" cy="0"/>
            </a:xfrm>
            <a:prstGeom prst="line">
              <a:avLst/>
            </a:prstGeom>
            <a:ln w="19050" cap="rnd">
              <a:solidFill>
                <a:srgbClr val="304086"/>
              </a:solidFill>
            </a:ln>
          </p:spPr>
          <p:style>
            <a:lnRef idx="1">
              <a:schemeClr val="accent1"/>
            </a:lnRef>
            <a:fillRef idx="0">
              <a:schemeClr val="accent1"/>
            </a:fillRef>
            <a:effectRef idx="0">
              <a:schemeClr val="accent1"/>
            </a:effectRef>
            <a:fontRef idx="minor">
              <a:schemeClr val="tx1"/>
            </a:fontRef>
          </p:style>
        </p:cxnSp>
      </p:grpSp>
      <p:cxnSp>
        <p:nvCxnSpPr>
          <p:cNvPr id="20" name="直接连接符 19"/>
          <p:cNvCxnSpPr/>
          <p:nvPr/>
        </p:nvCxnSpPr>
        <p:spPr>
          <a:xfrm>
            <a:off x="4446270" y="3187065"/>
            <a:ext cx="0" cy="2712085"/>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5780456" y="2197329"/>
            <a:ext cx="576083" cy="576083"/>
            <a:chOff x="3165584" y="3577658"/>
            <a:chExt cx="576083" cy="576083"/>
          </a:xfrm>
        </p:grpSpPr>
        <p:sp>
          <p:nvSpPr>
            <p:cNvPr id="77" name="椭圆 76"/>
            <p:cNvSpPr/>
            <p:nvPr/>
          </p:nvSpPr>
          <p:spPr>
            <a:xfrm>
              <a:off x="3165584" y="3577658"/>
              <a:ext cx="576083" cy="576083"/>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8" name="椭圆 77"/>
            <p:cNvSpPr/>
            <p:nvPr/>
          </p:nvSpPr>
          <p:spPr>
            <a:xfrm>
              <a:off x="3204083" y="3616157"/>
              <a:ext cx="499085" cy="499085"/>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8" name="Google Shape;973;p32"/>
            <p:cNvSpPr/>
            <p:nvPr/>
          </p:nvSpPr>
          <p:spPr>
            <a:xfrm>
              <a:off x="3368205" y="3752754"/>
              <a:ext cx="213918" cy="212805"/>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grpSp>
      <p:grpSp>
        <p:nvGrpSpPr>
          <p:cNvPr id="2" name="组合 1"/>
          <p:cNvGrpSpPr/>
          <p:nvPr/>
        </p:nvGrpSpPr>
        <p:grpSpPr>
          <a:xfrm>
            <a:off x="9147464" y="2227809"/>
            <a:ext cx="576083" cy="576083"/>
            <a:chOff x="4012128" y="3580524"/>
            <a:chExt cx="576083" cy="576083"/>
          </a:xfrm>
        </p:grpSpPr>
        <p:sp>
          <p:nvSpPr>
            <p:cNvPr id="79" name="椭圆 78"/>
            <p:cNvSpPr/>
            <p:nvPr/>
          </p:nvSpPr>
          <p:spPr>
            <a:xfrm>
              <a:off x="4012128" y="3580524"/>
              <a:ext cx="576083" cy="576083"/>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0" name="椭圆 79"/>
            <p:cNvSpPr/>
            <p:nvPr/>
          </p:nvSpPr>
          <p:spPr>
            <a:xfrm>
              <a:off x="4050627" y="3619023"/>
              <a:ext cx="499085" cy="499085"/>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63" name="Google Shape;982;p32"/>
            <p:cNvGrpSpPr/>
            <p:nvPr/>
          </p:nvGrpSpPr>
          <p:grpSpPr>
            <a:xfrm>
              <a:off x="4208371" y="3758048"/>
              <a:ext cx="217055" cy="215301"/>
              <a:chOff x="-31166825" y="1939525"/>
              <a:chExt cx="293800" cy="291425"/>
            </a:xfrm>
            <a:solidFill>
              <a:schemeClr val="bg1"/>
            </a:solidFill>
          </p:grpSpPr>
          <p:sp>
            <p:nvSpPr>
              <p:cNvPr id="64" name="Google Shape;983;p32"/>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65" name="Google Shape;984;p32"/>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66" name="Google Shape;985;p32"/>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67" name="Google Shape;986;p32"/>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68" name="Google Shape;987;p32"/>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69" name="Google Shape;988;p32"/>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70" name="Google Shape;989;p32"/>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71" name="Google Shape;990;p32"/>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72" name="Google Shape;991;p32"/>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73" name="Google Shape;992;p32"/>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74" name="Google Shape;993;p32"/>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grpSp>
      </p:grpSp>
      <p:grpSp>
        <p:nvGrpSpPr>
          <p:cNvPr id="4" name="组合 3"/>
          <p:cNvGrpSpPr/>
          <p:nvPr/>
        </p:nvGrpSpPr>
        <p:grpSpPr>
          <a:xfrm>
            <a:off x="2377888" y="2197329"/>
            <a:ext cx="576083" cy="576083"/>
            <a:chOff x="2319040" y="3574792"/>
            <a:chExt cx="576083" cy="576083"/>
          </a:xfrm>
        </p:grpSpPr>
        <p:sp>
          <p:nvSpPr>
            <p:cNvPr id="31" name="椭圆 30"/>
            <p:cNvSpPr/>
            <p:nvPr/>
          </p:nvSpPr>
          <p:spPr>
            <a:xfrm>
              <a:off x="2319040" y="3574792"/>
              <a:ext cx="576083" cy="576083"/>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6" name="椭圆 75"/>
            <p:cNvSpPr/>
            <p:nvPr/>
          </p:nvSpPr>
          <p:spPr>
            <a:xfrm>
              <a:off x="2357539" y="3613291"/>
              <a:ext cx="499085" cy="499085"/>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2" name="Google Shape;1002;p32"/>
            <p:cNvGrpSpPr/>
            <p:nvPr/>
          </p:nvGrpSpPr>
          <p:grpSpPr>
            <a:xfrm>
              <a:off x="2524761" y="3750048"/>
              <a:ext cx="186656" cy="218219"/>
              <a:chOff x="-48237000" y="2342650"/>
              <a:chExt cx="256800" cy="300225"/>
            </a:xfrm>
            <a:solidFill>
              <a:schemeClr val="bg1"/>
            </a:solidFill>
          </p:grpSpPr>
          <p:sp>
            <p:nvSpPr>
              <p:cNvPr id="33" name="Google Shape;1003;p32"/>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34" name="Google Shape;1004;p32"/>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sp>
            <p:nvSpPr>
              <p:cNvPr id="35" name="Google Shape;1005;p32"/>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8565">
                  <a:buClr>
                    <a:srgbClr val="000000"/>
                  </a:buClr>
                </a:pPr>
                <a:endParaRPr sz="1865" kern="0">
                  <a:solidFill>
                    <a:srgbClr val="000000"/>
                  </a:solidFill>
                  <a:cs typeface="+mn-ea"/>
                  <a:sym typeface="+mn-lt"/>
                </a:endParaRPr>
              </a:p>
            </p:txBody>
          </p:sp>
        </p:grpSp>
      </p:grpSp>
      <p:cxnSp>
        <p:nvCxnSpPr>
          <p:cNvPr id="81" name="直接连接符 80"/>
          <p:cNvCxnSpPr/>
          <p:nvPr/>
        </p:nvCxnSpPr>
        <p:spPr>
          <a:xfrm>
            <a:off x="8044180" y="3166110"/>
            <a:ext cx="0" cy="2774950"/>
          </a:xfrm>
          <a:prstGeom prst="line">
            <a:avLst/>
          </a:prstGeom>
          <a:ln w="952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6898587" y="469425"/>
            <a:ext cx="4698432" cy="0"/>
          </a:xfrm>
          <a:prstGeom prst="line">
            <a:avLst/>
          </a:prstGeom>
          <a:ln>
            <a:solidFill>
              <a:srgbClr val="304086"/>
            </a:solidFill>
            <a:tailEnd type="oval" w="med" len="me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60370" y="1049655"/>
            <a:ext cx="6600190" cy="768350"/>
          </a:xfrm>
          <a:prstGeom prst="rect">
            <a:avLst/>
          </a:prstGeom>
          <a:noFill/>
        </p:spPr>
        <p:txBody>
          <a:bodyPr wrap="square" rtlCol="0">
            <a:spAutoFit/>
          </a:bodyPr>
          <a:p>
            <a:r>
              <a:rPr lang="en-US" altLang="zh-CN" sz="4400">
                <a:sym typeface="+mn-ea"/>
              </a:rPr>
              <a:t>     </a:t>
            </a:r>
            <a:r>
              <a:rPr lang="en-US" altLang="zh-CN" sz="3200">
                <a:solidFill>
                  <a:schemeClr val="accent1">
                    <a:lumMod val="75000"/>
                  </a:schemeClr>
                </a:solidFill>
                <a:sym typeface="+mn-ea"/>
              </a:rPr>
              <a:t>The applications of AI </a:t>
            </a:r>
            <a:endParaRPr lang="en-US" altLang="zh-CN" sz="3200">
              <a:solidFill>
                <a:schemeClr val="accent1">
                  <a:lumMod val="75000"/>
                </a:schemeClr>
              </a:solidFill>
              <a:sym typeface="+mn-ea"/>
            </a:endParaRPr>
          </a:p>
        </p:txBody>
      </p:sp>
      <p:sp>
        <p:nvSpPr>
          <p:cNvPr id="9" name="文本框 8"/>
          <p:cNvSpPr txBox="1"/>
          <p:nvPr/>
        </p:nvSpPr>
        <p:spPr>
          <a:xfrm>
            <a:off x="480695" y="3228975"/>
            <a:ext cx="3714115" cy="1753235"/>
          </a:xfrm>
          <a:prstGeom prst="rect">
            <a:avLst/>
          </a:prstGeom>
          <a:noFill/>
        </p:spPr>
        <p:txBody>
          <a:bodyPr wrap="square" rtlCol="0">
            <a:spAutoFit/>
          </a:bodyPr>
          <a:p>
            <a:pPr marL="0" lvl="2"/>
            <a:r>
              <a:rPr lang="en-US" altLang="zh-CN">
                <a:solidFill>
                  <a:schemeClr val="tx1"/>
                </a:solidFill>
                <a:sym typeface="+mn-ea"/>
              </a:rPr>
              <a:t>  1. </a:t>
            </a:r>
            <a:r>
              <a:rPr lang="zh-CN" altLang="en-US">
                <a:solidFill>
                  <a:schemeClr val="tx1"/>
                </a:solidFill>
                <a:sym typeface="+mn-ea"/>
              </a:rPr>
              <a:t>Artificial intelligence is mainly used in the following fields: robotics, language recognition, image recognition and expert </a:t>
            </a:r>
            <a:r>
              <a:rPr lang="en-US" altLang="zh-CN">
                <a:solidFill>
                  <a:schemeClr val="tx1"/>
                </a:solidFill>
                <a:sym typeface="+mn-ea"/>
              </a:rPr>
              <a:t>system</a:t>
            </a:r>
            <a:endParaRPr lang="en-US" altLang="zh-CN" dirty="0">
              <a:solidFill>
                <a:schemeClr val="tx1"/>
              </a:solidFill>
              <a:cs typeface="+mn-ea"/>
              <a:sym typeface="+mn-ea"/>
            </a:endParaRPr>
          </a:p>
          <a:p>
            <a:endParaRPr lang="en-US" altLang="zh-CN" dirty="0">
              <a:solidFill>
                <a:schemeClr val="tx1"/>
              </a:solidFill>
              <a:cs typeface="+mn-ea"/>
              <a:sym typeface="+mn-ea"/>
            </a:endParaRPr>
          </a:p>
        </p:txBody>
      </p:sp>
      <p:sp>
        <p:nvSpPr>
          <p:cNvPr id="13" name="文本框 12"/>
          <p:cNvSpPr txBox="1"/>
          <p:nvPr/>
        </p:nvSpPr>
        <p:spPr>
          <a:xfrm>
            <a:off x="4594860" y="3166110"/>
            <a:ext cx="3315970" cy="2030095"/>
          </a:xfrm>
          <a:prstGeom prst="rect">
            <a:avLst/>
          </a:prstGeom>
          <a:noFill/>
        </p:spPr>
        <p:txBody>
          <a:bodyPr wrap="square" rtlCol="0">
            <a:spAutoFit/>
          </a:bodyPr>
          <a:p>
            <a:pPr marL="0" lvl="3"/>
            <a:r>
              <a:rPr lang="en-US" altLang="zh-CN">
                <a:sym typeface="+mn-ea"/>
              </a:rPr>
              <a:t>  2. </a:t>
            </a:r>
            <a:r>
              <a:rPr lang="zh-CN" altLang="en-US">
                <a:sym typeface="+mn-ea"/>
              </a:rPr>
              <a:t>Robots are artificial intelligence robots</a:t>
            </a:r>
            <a:r>
              <a:rPr lang="en-US" altLang="zh-CN">
                <a:sym typeface="+mn-ea"/>
              </a:rPr>
              <a:t>. </a:t>
            </a:r>
            <a:r>
              <a:rPr lang="zh-CN" altLang="en-US">
                <a:sym typeface="+mn-ea"/>
              </a:rPr>
              <a:t>It is used to talk to humans and adjust their actions through various situations to achieve specific goals</a:t>
            </a:r>
            <a:endParaRPr lang="zh-CN" altLang="en-US">
              <a:solidFill>
                <a:schemeClr val="tx1"/>
              </a:solidFill>
            </a:endParaRPr>
          </a:p>
          <a:p>
            <a:endParaRPr lang="zh-CN" altLang="en-US"/>
          </a:p>
        </p:txBody>
      </p:sp>
      <p:sp>
        <p:nvSpPr>
          <p:cNvPr id="29" name="文本框 28"/>
          <p:cNvSpPr txBox="1"/>
          <p:nvPr/>
        </p:nvSpPr>
        <p:spPr>
          <a:xfrm>
            <a:off x="8183245" y="3166110"/>
            <a:ext cx="4029075" cy="1476375"/>
          </a:xfrm>
          <a:prstGeom prst="rect">
            <a:avLst/>
          </a:prstGeom>
          <a:noFill/>
        </p:spPr>
        <p:txBody>
          <a:bodyPr wrap="square" rtlCol="0">
            <a:spAutoFit/>
          </a:bodyPr>
          <a:p>
            <a:pPr marL="0" lvl="3"/>
            <a:r>
              <a:rPr lang="en-US" altLang="zh-CN">
                <a:sym typeface="+mn-ea"/>
              </a:rPr>
              <a:t> 3. L</a:t>
            </a:r>
            <a:r>
              <a:rPr lang="zh-CN" altLang="en-US">
                <a:sym typeface="+mn-ea"/>
              </a:rPr>
              <a:t>anguage recognition refers to the conversion of language or sound into information that can be processed</a:t>
            </a:r>
            <a:endParaRPr lang="zh-CN" altLang="en-US">
              <a:solidFill>
                <a:schemeClr val="tx1"/>
              </a:solidFill>
            </a:endParaRPr>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00" advClick="0" advTm="2000">
        <p14:pan/>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nodeType="with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wipe(down)">
                                      <p:cBhvr>
                                        <p:cTn id="13" dur="500"/>
                                        <p:tgtEl>
                                          <p:spTgt spid="81"/>
                                        </p:tgtEl>
                                      </p:cBhvr>
                                    </p:animEffect>
                                  </p:childTnLst>
                                </p:cTn>
                              </p:par>
                              <p:par>
                                <p:cTn id="14" presetID="22" presetClass="entr" presetSubtype="2" fill="hold"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wipe(right)">
                                      <p:cBhvr>
                                        <p:cTn id="16" dur="500"/>
                                        <p:tgtEl>
                                          <p:spTgt spid="88"/>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63600" y="1819910"/>
            <a:ext cx="10515600" cy="4351338"/>
          </a:xfrm>
        </p:spPr>
        <p:txBody>
          <a:bodyPr/>
          <a:p>
            <a:pPr marL="685800" lvl="1" indent="-228600" algn="l">
              <a:buFont typeface="Arial" panose="020B0604020202090204" pitchFamily="34" charset="0"/>
              <a:buChar char="•"/>
            </a:pPr>
            <a:r>
              <a:rPr lang="en-US" altLang="zh-CN">
                <a:solidFill>
                  <a:schemeClr val="tx1"/>
                </a:solidFill>
              </a:rPr>
              <a:t>4.</a:t>
            </a:r>
            <a:r>
              <a:rPr lang="en-US" altLang="zh-CN">
                <a:solidFill>
                  <a:schemeClr val="tx1"/>
                </a:solidFill>
                <a:latin typeface="+mj-lt"/>
                <a:ea typeface="+mj-lt"/>
              </a:rPr>
              <a:t>Image recognition refers to the use of computers for image processing, analysis and understanding, to recognize various targets and objects in different modes.</a:t>
            </a:r>
            <a:endParaRPr lang="en-US" altLang="zh-CN">
              <a:solidFill>
                <a:schemeClr val="tx1"/>
              </a:solidFill>
              <a:latin typeface="+mj-lt"/>
              <a:ea typeface="+mj-lt"/>
            </a:endParaRPr>
          </a:p>
          <a:p>
            <a:pPr marL="685800" lvl="1" indent="-228600">
              <a:buFont typeface="Arial" panose="020B0604020202090204" pitchFamily="34" charset="0"/>
              <a:buChar char="•"/>
            </a:pPr>
            <a:endParaRPr lang="en-US" altLang="zh-CN">
              <a:solidFill>
                <a:schemeClr val="tx1"/>
              </a:solidFill>
              <a:latin typeface="+mj-lt"/>
              <a:ea typeface="+mj-lt"/>
            </a:endParaRPr>
          </a:p>
          <a:p>
            <a:pPr marL="685800" lvl="1" indent="-228600">
              <a:buFont typeface="Arial" panose="020B0604020202090204" pitchFamily="34" charset="0"/>
              <a:buChar char="•"/>
            </a:pPr>
            <a:r>
              <a:rPr lang="en-US" altLang="zh-CN">
                <a:solidFill>
                  <a:schemeClr val="tx1"/>
                </a:solidFill>
                <a:latin typeface="+mj-lt"/>
                <a:ea typeface="+mj-lt"/>
              </a:rPr>
              <a:t>5.Expert system means that the database used in the background is equivalent to the human brain and has a wealth of knowledge reserves.It uses various data and knowledge reasoning techniques to simulate experts to solve complex problems.</a:t>
            </a:r>
            <a:endParaRPr lang="en-US" altLang="zh-CN">
              <a:solidFill>
                <a:schemeClr val="tx1"/>
              </a:solidFill>
              <a:latin typeface="+mj-lt"/>
              <a:ea typeface="+mj-lt"/>
            </a:endParaRPr>
          </a:p>
        </p:txBody>
      </p:sp>
      <p:sp>
        <p:nvSpPr>
          <p:cNvPr id="16" name="圆角矩形 7"/>
          <p:cNvSpPr/>
          <p:nvPr/>
        </p:nvSpPr>
        <p:spPr>
          <a:xfrm>
            <a:off x="1123544" y="662901"/>
            <a:ext cx="1873001" cy="14696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dirty="0">
              <a:solidFill>
                <a:schemeClr val="tx1"/>
              </a:solidFill>
              <a:cs typeface="+mn-ea"/>
              <a:sym typeface="+mn-lt"/>
            </a:endParaRPr>
          </a:p>
        </p:txBody>
      </p:sp>
      <p:sp>
        <p:nvSpPr>
          <p:cNvPr id="17" name="圆角矩形 8"/>
          <p:cNvSpPr/>
          <p:nvPr/>
        </p:nvSpPr>
        <p:spPr>
          <a:xfrm>
            <a:off x="3154385" y="662901"/>
            <a:ext cx="1873001" cy="146964"/>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dirty="0">
              <a:solidFill>
                <a:schemeClr val="tx1"/>
              </a:solidFill>
              <a:cs typeface="+mn-ea"/>
              <a:sym typeface="+mn-lt"/>
            </a:endParaRPr>
          </a:p>
        </p:txBody>
      </p:sp>
      <p:sp>
        <p:nvSpPr>
          <p:cNvPr id="18" name="圆角矩形 9"/>
          <p:cNvSpPr/>
          <p:nvPr/>
        </p:nvSpPr>
        <p:spPr>
          <a:xfrm>
            <a:off x="5185228" y="662901"/>
            <a:ext cx="1873001" cy="14696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dirty="0">
              <a:solidFill>
                <a:schemeClr val="tx1"/>
              </a:solidFill>
              <a:cs typeface="+mn-ea"/>
              <a:sym typeface="+mn-lt"/>
            </a:endParaRPr>
          </a:p>
        </p:txBody>
      </p:sp>
      <p:sp>
        <p:nvSpPr>
          <p:cNvPr id="20" name="圆角矩形 11"/>
          <p:cNvSpPr/>
          <p:nvPr/>
        </p:nvSpPr>
        <p:spPr>
          <a:xfrm>
            <a:off x="9246912" y="662901"/>
            <a:ext cx="1873001" cy="14696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dirty="0">
              <a:solidFill>
                <a:schemeClr val="tx1"/>
              </a:solidFill>
              <a:cs typeface="+mn-ea"/>
              <a:sym typeface="+mn-lt"/>
            </a:endParaRPr>
          </a:p>
        </p:txBody>
      </p:sp>
      <p:sp>
        <p:nvSpPr>
          <p:cNvPr id="4" name="圆角矩形 8"/>
          <p:cNvSpPr/>
          <p:nvPr/>
        </p:nvSpPr>
        <p:spPr>
          <a:xfrm>
            <a:off x="7215845" y="662901"/>
            <a:ext cx="1873001" cy="146964"/>
          </a:xfrm>
          <a:prstGeom prst="roundRect">
            <a:avLst>
              <a:gd name="adj" fmla="val 50000"/>
            </a:avLst>
          </a:prstGeom>
          <a:solidFill>
            <a:srgbClr val="304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dirty="0">
              <a:solidFill>
                <a:schemeClr val="tx1"/>
              </a:solidFill>
              <a:cs typeface="+mn-ea"/>
              <a:sym typeface="+mn-lt"/>
            </a:endParaRPr>
          </a:p>
        </p:txBody>
      </p:sp>
      <p:grpSp>
        <p:nvGrpSpPr>
          <p:cNvPr id="63" name="组合 62"/>
          <p:cNvGrpSpPr/>
          <p:nvPr/>
        </p:nvGrpSpPr>
        <p:grpSpPr>
          <a:xfrm>
            <a:off x="448696" y="1819921"/>
            <a:ext cx="576083" cy="576083"/>
            <a:chOff x="1579165" y="875675"/>
            <a:chExt cx="841204" cy="841204"/>
          </a:xfrm>
        </p:grpSpPr>
        <p:sp>
          <p:nvSpPr>
            <p:cNvPr id="64" name="椭圆 63"/>
            <p:cNvSpPr/>
            <p:nvPr/>
          </p:nvSpPr>
          <p:spPr>
            <a:xfrm>
              <a:off x="1579165" y="875675"/>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cs typeface="+mn-ea"/>
                <a:sym typeface="+mn-lt"/>
              </a:endParaRPr>
            </a:p>
          </p:txBody>
        </p:sp>
        <p:grpSp>
          <p:nvGrpSpPr>
            <p:cNvPr id="65" name="Google Shape;982;p32"/>
            <p:cNvGrpSpPr/>
            <p:nvPr/>
          </p:nvGrpSpPr>
          <p:grpSpPr>
            <a:xfrm>
              <a:off x="1867927" y="1130206"/>
              <a:ext cx="316947" cy="314385"/>
              <a:chOff x="-31166825" y="1939525"/>
              <a:chExt cx="293800" cy="291425"/>
            </a:xfrm>
            <a:solidFill>
              <a:schemeClr val="bg1"/>
            </a:solidFill>
          </p:grpSpPr>
          <p:sp>
            <p:nvSpPr>
              <p:cNvPr id="66" name="Google Shape;983;p32"/>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p>
                <a:pPr defTabSz="1218565">
                  <a:buClr>
                    <a:srgbClr val="000000"/>
                  </a:buClr>
                </a:pPr>
                <a:endParaRPr sz="1865" kern="0">
                  <a:solidFill>
                    <a:srgbClr val="000000"/>
                  </a:solidFill>
                  <a:cs typeface="+mn-ea"/>
                  <a:sym typeface="+mn-lt"/>
                </a:endParaRPr>
              </a:p>
            </p:txBody>
          </p:sp>
          <p:sp>
            <p:nvSpPr>
              <p:cNvPr id="67" name="Google Shape;984;p32"/>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p>
                <a:pPr defTabSz="1218565">
                  <a:buClr>
                    <a:srgbClr val="000000"/>
                  </a:buClr>
                </a:pPr>
                <a:endParaRPr sz="1865" kern="0">
                  <a:solidFill>
                    <a:srgbClr val="000000"/>
                  </a:solidFill>
                  <a:cs typeface="+mn-ea"/>
                  <a:sym typeface="+mn-lt"/>
                </a:endParaRPr>
              </a:p>
            </p:txBody>
          </p:sp>
          <p:sp>
            <p:nvSpPr>
              <p:cNvPr id="68" name="Google Shape;985;p32"/>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p>
                <a:pPr defTabSz="1218565">
                  <a:buClr>
                    <a:srgbClr val="000000"/>
                  </a:buClr>
                </a:pPr>
                <a:endParaRPr sz="1865" kern="0">
                  <a:solidFill>
                    <a:srgbClr val="000000"/>
                  </a:solidFill>
                  <a:cs typeface="+mn-ea"/>
                  <a:sym typeface="+mn-lt"/>
                </a:endParaRPr>
              </a:p>
            </p:txBody>
          </p:sp>
          <p:sp>
            <p:nvSpPr>
              <p:cNvPr id="69" name="Google Shape;986;p32"/>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p>
                <a:pPr defTabSz="1218565">
                  <a:buClr>
                    <a:srgbClr val="000000"/>
                  </a:buClr>
                </a:pPr>
                <a:endParaRPr sz="1865" kern="0">
                  <a:solidFill>
                    <a:srgbClr val="000000"/>
                  </a:solidFill>
                  <a:cs typeface="+mn-ea"/>
                  <a:sym typeface="+mn-lt"/>
                </a:endParaRPr>
              </a:p>
            </p:txBody>
          </p:sp>
          <p:sp>
            <p:nvSpPr>
              <p:cNvPr id="70" name="Google Shape;987;p32"/>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p>
                <a:pPr defTabSz="1218565">
                  <a:buClr>
                    <a:srgbClr val="000000"/>
                  </a:buClr>
                </a:pPr>
                <a:endParaRPr sz="1865" kern="0">
                  <a:solidFill>
                    <a:srgbClr val="000000"/>
                  </a:solidFill>
                  <a:cs typeface="+mn-ea"/>
                  <a:sym typeface="+mn-lt"/>
                </a:endParaRPr>
              </a:p>
            </p:txBody>
          </p:sp>
          <p:sp>
            <p:nvSpPr>
              <p:cNvPr id="71" name="Google Shape;988;p32"/>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p>
                <a:pPr defTabSz="1218565">
                  <a:buClr>
                    <a:srgbClr val="000000"/>
                  </a:buClr>
                </a:pPr>
                <a:endParaRPr sz="1865" kern="0">
                  <a:solidFill>
                    <a:srgbClr val="000000"/>
                  </a:solidFill>
                  <a:cs typeface="+mn-ea"/>
                  <a:sym typeface="+mn-lt"/>
                </a:endParaRPr>
              </a:p>
            </p:txBody>
          </p:sp>
          <p:sp>
            <p:nvSpPr>
              <p:cNvPr id="72" name="Google Shape;989;p32"/>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p>
                <a:pPr defTabSz="1218565">
                  <a:buClr>
                    <a:srgbClr val="000000"/>
                  </a:buClr>
                </a:pPr>
                <a:endParaRPr sz="1865" kern="0">
                  <a:solidFill>
                    <a:srgbClr val="000000"/>
                  </a:solidFill>
                  <a:cs typeface="+mn-ea"/>
                  <a:sym typeface="+mn-lt"/>
                </a:endParaRPr>
              </a:p>
            </p:txBody>
          </p:sp>
          <p:sp>
            <p:nvSpPr>
              <p:cNvPr id="73" name="Google Shape;990;p32"/>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p>
                <a:pPr defTabSz="1218565">
                  <a:buClr>
                    <a:srgbClr val="000000"/>
                  </a:buClr>
                </a:pPr>
                <a:endParaRPr sz="1865" kern="0">
                  <a:solidFill>
                    <a:srgbClr val="000000"/>
                  </a:solidFill>
                  <a:cs typeface="+mn-ea"/>
                  <a:sym typeface="+mn-lt"/>
                </a:endParaRPr>
              </a:p>
            </p:txBody>
          </p:sp>
          <p:sp>
            <p:nvSpPr>
              <p:cNvPr id="74" name="Google Shape;991;p32"/>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p>
                <a:pPr defTabSz="1218565">
                  <a:buClr>
                    <a:srgbClr val="000000"/>
                  </a:buClr>
                </a:pPr>
                <a:endParaRPr sz="1865" kern="0">
                  <a:solidFill>
                    <a:srgbClr val="000000"/>
                  </a:solidFill>
                  <a:cs typeface="+mn-ea"/>
                  <a:sym typeface="+mn-lt"/>
                </a:endParaRPr>
              </a:p>
            </p:txBody>
          </p:sp>
          <p:sp>
            <p:nvSpPr>
              <p:cNvPr id="75" name="Google Shape;992;p32"/>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p>
                <a:pPr defTabSz="1218565">
                  <a:buClr>
                    <a:srgbClr val="000000"/>
                  </a:buClr>
                </a:pPr>
                <a:endParaRPr sz="1865" kern="0">
                  <a:solidFill>
                    <a:srgbClr val="000000"/>
                  </a:solidFill>
                  <a:cs typeface="+mn-ea"/>
                  <a:sym typeface="+mn-lt"/>
                </a:endParaRPr>
              </a:p>
            </p:txBody>
          </p:sp>
          <p:sp>
            <p:nvSpPr>
              <p:cNvPr id="76" name="Google Shape;993;p32"/>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p>
                <a:pPr defTabSz="1218565">
                  <a:buClr>
                    <a:srgbClr val="000000"/>
                  </a:buClr>
                </a:pPr>
                <a:endParaRPr sz="1865" kern="0">
                  <a:solidFill>
                    <a:srgbClr val="000000"/>
                  </a:solidFill>
                  <a:cs typeface="+mn-ea"/>
                  <a:sym typeface="+mn-lt"/>
                </a:endParaRPr>
              </a:p>
            </p:txBody>
          </p:sp>
        </p:grpSp>
      </p:grpSp>
      <p:grpSp>
        <p:nvGrpSpPr>
          <p:cNvPr id="77" name="组合 76"/>
          <p:cNvGrpSpPr/>
          <p:nvPr/>
        </p:nvGrpSpPr>
        <p:grpSpPr>
          <a:xfrm>
            <a:off x="448696" y="3426027"/>
            <a:ext cx="576083" cy="576083"/>
            <a:chOff x="4715935" y="1087867"/>
            <a:chExt cx="841204" cy="841204"/>
          </a:xfrm>
        </p:grpSpPr>
        <p:sp>
          <p:nvSpPr>
            <p:cNvPr id="78" name="椭圆 77"/>
            <p:cNvSpPr/>
            <p:nvPr/>
          </p:nvSpPr>
          <p:spPr>
            <a:xfrm>
              <a:off x="4715935" y="1087867"/>
              <a:ext cx="841204" cy="841204"/>
            </a:xfrm>
            <a:prstGeom prst="ellipse">
              <a:avLst/>
            </a:prstGeom>
            <a:solidFill>
              <a:srgbClr val="30408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cs typeface="+mn-ea"/>
                <a:sym typeface="+mn-lt"/>
              </a:endParaRPr>
            </a:p>
          </p:txBody>
        </p:sp>
        <p:grpSp>
          <p:nvGrpSpPr>
            <p:cNvPr id="79" name="Google Shape;1014;p32"/>
            <p:cNvGrpSpPr/>
            <p:nvPr/>
          </p:nvGrpSpPr>
          <p:grpSpPr>
            <a:xfrm>
              <a:off x="5000339" y="1378582"/>
              <a:ext cx="306873" cy="307687"/>
              <a:chOff x="-1700225" y="2768875"/>
              <a:chExt cx="291450" cy="292225"/>
            </a:xfrm>
            <a:solidFill>
              <a:schemeClr val="bg1"/>
            </a:solidFill>
          </p:grpSpPr>
          <p:sp>
            <p:nvSpPr>
              <p:cNvPr id="80" name="Google Shape;1015;p32"/>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p>
                <a:pPr defTabSz="1218565">
                  <a:buClr>
                    <a:srgbClr val="000000"/>
                  </a:buClr>
                </a:pPr>
                <a:endParaRPr sz="1865" kern="0">
                  <a:solidFill>
                    <a:srgbClr val="000000"/>
                  </a:solidFill>
                  <a:cs typeface="+mn-ea"/>
                  <a:sym typeface="+mn-lt"/>
                </a:endParaRPr>
              </a:p>
            </p:txBody>
          </p:sp>
          <p:sp>
            <p:nvSpPr>
              <p:cNvPr id="81" name="Google Shape;1016;p32"/>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p>
                <a:pPr defTabSz="1218565">
                  <a:buClr>
                    <a:srgbClr val="000000"/>
                  </a:buClr>
                </a:pPr>
                <a:endParaRPr sz="1865" kern="0">
                  <a:solidFill>
                    <a:srgbClr val="000000"/>
                  </a:solidFill>
                  <a:cs typeface="+mn-ea"/>
                  <a:sym typeface="+mn-lt"/>
                </a:endParaRPr>
              </a:p>
            </p:txBody>
          </p:sp>
          <p:sp>
            <p:nvSpPr>
              <p:cNvPr id="82" name="Google Shape;1017;p32"/>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p>
                <a:pPr defTabSz="1218565">
                  <a:buClr>
                    <a:srgbClr val="000000"/>
                  </a:buClr>
                </a:pPr>
                <a:endParaRPr sz="1865" kern="0">
                  <a:solidFill>
                    <a:srgbClr val="000000"/>
                  </a:solidFill>
                  <a:cs typeface="+mn-ea"/>
                  <a:sym typeface="+mn-lt"/>
                </a:endParaRPr>
              </a:p>
            </p:txBody>
          </p:sp>
          <p:sp>
            <p:nvSpPr>
              <p:cNvPr id="83" name="Google Shape;1018;p32"/>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p>
                <a:pPr defTabSz="1218565">
                  <a:buClr>
                    <a:srgbClr val="000000"/>
                  </a:buClr>
                </a:pPr>
                <a:endParaRPr sz="1865" kern="0">
                  <a:solidFill>
                    <a:srgbClr val="000000"/>
                  </a:solidFill>
                  <a:cs typeface="+mn-ea"/>
                  <a:sym typeface="+mn-lt"/>
                </a:endParaRPr>
              </a:p>
            </p:txBody>
          </p:sp>
          <p:sp>
            <p:nvSpPr>
              <p:cNvPr id="84" name="Google Shape;1019;p32"/>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p>
                <a:pPr defTabSz="1218565">
                  <a:buClr>
                    <a:srgbClr val="000000"/>
                  </a:buClr>
                </a:pPr>
                <a:endParaRPr sz="1865" kern="0">
                  <a:solidFill>
                    <a:srgbClr val="000000"/>
                  </a:solidFill>
                  <a:cs typeface="+mn-ea"/>
                  <a:sym typeface="+mn-lt"/>
                </a:endParaRPr>
              </a:p>
            </p:txBody>
          </p:sp>
          <p:sp>
            <p:nvSpPr>
              <p:cNvPr id="85" name="Google Shape;1020;p32"/>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p>
                <a:pPr defTabSz="1218565">
                  <a:buClr>
                    <a:srgbClr val="000000"/>
                  </a:buClr>
                </a:pPr>
                <a:endParaRPr sz="1865" kern="0">
                  <a:solidFill>
                    <a:srgbClr val="000000"/>
                  </a:solidFill>
                  <a:cs typeface="+mn-ea"/>
                  <a:sym typeface="+mn-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5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500" fill="hold"/>
                                        <p:tgtEl>
                                          <p:spTgt spid="63"/>
                                        </p:tgtEl>
                                        <p:attrNameLst>
                                          <p:attrName>ppt_w</p:attrName>
                                        </p:attrNameLst>
                                      </p:cBhvr>
                                      <p:tavLst>
                                        <p:tav tm="0">
                                          <p:val>
                                            <p:fltVal val="0"/>
                                          </p:val>
                                        </p:tav>
                                        <p:tav tm="100000">
                                          <p:val>
                                            <p:strVal val="#ppt_w"/>
                                          </p:val>
                                        </p:tav>
                                      </p:tavLst>
                                    </p:anim>
                                    <p:anim calcmode="lin" valueType="num">
                                      <p:cBhvr>
                                        <p:cTn id="33" dur="500" fill="hold"/>
                                        <p:tgtEl>
                                          <p:spTgt spid="63"/>
                                        </p:tgtEl>
                                        <p:attrNameLst>
                                          <p:attrName>ppt_h</p:attrName>
                                        </p:attrNameLst>
                                      </p:cBhvr>
                                      <p:tavLst>
                                        <p:tav tm="0">
                                          <p:val>
                                            <p:fltVal val="0"/>
                                          </p:val>
                                        </p:tav>
                                        <p:tav tm="100000">
                                          <p:val>
                                            <p:strVal val="#ppt_h"/>
                                          </p:val>
                                        </p:tav>
                                      </p:tavLst>
                                    </p:anim>
                                    <p:animEffect transition="in" filter="fade">
                                      <p:cBhvr>
                                        <p:cTn id="34" dur="500"/>
                                        <p:tgtEl>
                                          <p:spTgt spid="63"/>
                                        </p:tgtEl>
                                      </p:cBhvr>
                                    </p:animEffect>
                                  </p:childTnLst>
                                </p:cTn>
                              </p:par>
                              <p:par>
                                <p:cTn id="35" presetID="53" presetClass="entr" presetSubtype="16" fill="hold" nodeType="withEffect">
                                  <p:stCondLst>
                                    <p:cond delay="500"/>
                                  </p:stCondLst>
                                  <p:childTnLst>
                                    <p:set>
                                      <p:cBhvr>
                                        <p:cTn id="36" dur="1" fill="hold">
                                          <p:stCondLst>
                                            <p:cond delay="0"/>
                                          </p:stCondLst>
                                        </p:cTn>
                                        <p:tgtEl>
                                          <p:spTgt spid="77"/>
                                        </p:tgtEl>
                                        <p:attrNameLst>
                                          <p:attrName>style.visibility</p:attrName>
                                        </p:attrNameLst>
                                      </p:cBhvr>
                                      <p:to>
                                        <p:strVal val="visible"/>
                                      </p:to>
                                    </p:set>
                                    <p:anim calcmode="lin" valueType="num">
                                      <p:cBhvr>
                                        <p:cTn id="37" dur="500" fill="hold"/>
                                        <p:tgtEl>
                                          <p:spTgt spid="77"/>
                                        </p:tgtEl>
                                        <p:attrNameLst>
                                          <p:attrName>ppt_w</p:attrName>
                                        </p:attrNameLst>
                                      </p:cBhvr>
                                      <p:tavLst>
                                        <p:tav tm="0">
                                          <p:val>
                                            <p:fltVal val="0"/>
                                          </p:val>
                                        </p:tav>
                                        <p:tav tm="100000">
                                          <p:val>
                                            <p:strVal val="#ppt_w"/>
                                          </p:val>
                                        </p:tav>
                                      </p:tavLst>
                                    </p:anim>
                                    <p:anim calcmode="lin" valueType="num">
                                      <p:cBhvr>
                                        <p:cTn id="38" dur="500" fill="hold"/>
                                        <p:tgtEl>
                                          <p:spTgt spid="77"/>
                                        </p:tgtEl>
                                        <p:attrNameLst>
                                          <p:attrName>ppt_h</p:attrName>
                                        </p:attrNameLst>
                                      </p:cBhvr>
                                      <p:tavLst>
                                        <p:tav tm="0">
                                          <p:val>
                                            <p:fltVal val="0"/>
                                          </p:val>
                                        </p:tav>
                                        <p:tav tm="100000">
                                          <p:val>
                                            <p:strVal val="#ppt_h"/>
                                          </p:val>
                                        </p:tav>
                                      </p:tavLst>
                                    </p:anim>
                                    <p:animEffect transition="in" filter="fade">
                                      <p:cBhvr>
                                        <p:cTn id="39"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P spid="18" grpId="0" bldLvl="0" animBg="1"/>
      <p:bldP spid="20" grpId="0" bldLvl="0" animBg="1"/>
      <p:bldP spid="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708660"/>
            <a:ext cx="10647680" cy="982345"/>
          </a:xfrm>
        </p:spPr>
        <p:txBody>
          <a:bodyPr/>
          <a:p>
            <a:r>
              <a:rPr lang="en-US" altLang="zh-CN" sz="3600">
                <a:solidFill>
                  <a:schemeClr val="accent1">
                    <a:lumMod val="75000"/>
                  </a:schemeClr>
                </a:solidFill>
                <a:latin typeface="+mj-lt"/>
                <a:ea typeface="+mj-lt"/>
              </a:rPr>
              <a:t>Why do we need to learn Artificial Intelligence?</a:t>
            </a:r>
            <a:endParaRPr lang="en-US" altLang="zh-CN" sz="3600">
              <a:solidFill>
                <a:schemeClr val="accent1">
                  <a:lumMod val="75000"/>
                </a:schemeClr>
              </a:solidFill>
              <a:latin typeface="+mj-lt"/>
              <a:ea typeface="+mj-lt"/>
            </a:endParaRPr>
          </a:p>
        </p:txBody>
      </p:sp>
      <p:sp>
        <p:nvSpPr>
          <p:cNvPr id="3" name="内容占位符 2"/>
          <p:cNvSpPr>
            <a:spLocks noGrp="1"/>
          </p:cNvSpPr>
          <p:nvPr>
            <p:ph idx="1"/>
          </p:nvPr>
        </p:nvSpPr>
        <p:spPr>
          <a:xfrm>
            <a:off x="752475" y="1748155"/>
            <a:ext cx="10515600" cy="3705225"/>
          </a:xfrm>
        </p:spPr>
        <p:txBody>
          <a:bodyPr/>
          <a:p>
            <a:r>
              <a:rPr lang="en-US" altLang="zh-CN" sz="3000">
                <a:solidFill>
                  <a:schemeClr val="tx1"/>
                </a:solidFill>
                <a:latin typeface="微软雅黑" panose="020B0503020204020204" charset="-122"/>
                <a:ea typeface="微软雅黑" panose="020B0503020204020204" charset="-122"/>
              </a:rPr>
              <a:t>AI is powerful. </a:t>
            </a:r>
            <a:endParaRPr lang="en-US" altLang="zh-CN" sz="3000">
              <a:solidFill>
                <a:schemeClr val="tx1"/>
              </a:solidFill>
              <a:latin typeface="微软雅黑" panose="020B0503020204020204" charset="-122"/>
              <a:ea typeface="微软雅黑" panose="020B0503020204020204" charset="-122"/>
            </a:endParaRPr>
          </a:p>
          <a:p>
            <a:r>
              <a:rPr lang="en-US" altLang="zh-CN" sz="3000">
                <a:solidFill>
                  <a:schemeClr val="tx1"/>
                </a:solidFill>
                <a:latin typeface="微软雅黑" panose="020B0503020204020204" charset="-122"/>
                <a:ea typeface="微软雅黑" panose="020B0503020204020204" charset="-122"/>
              </a:rPr>
              <a:t>The possibilities are truly endless.</a:t>
            </a:r>
            <a:endParaRPr lang="en-US" altLang="zh-CN" sz="3000">
              <a:solidFill>
                <a:schemeClr val="tx1"/>
              </a:solidFill>
              <a:latin typeface="微软雅黑" panose="020B0503020204020204" charset="-122"/>
              <a:ea typeface="微软雅黑" panose="020B0503020204020204" charset="-122"/>
            </a:endParaRPr>
          </a:p>
          <a:p>
            <a:r>
              <a:rPr lang="en-US" altLang="zh-CN" sz="3000">
                <a:solidFill>
                  <a:schemeClr val="tx1"/>
                </a:solidFill>
                <a:latin typeface="微软雅黑" panose="020B0503020204020204" charset="-122"/>
                <a:ea typeface="微软雅黑" panose="020B0503020204020204" charset="-122"/>
              </a:rPr>
              <a:t>Preparing a job as a software/hardware engineering..</a:t>
            </a:r>
            <a:endParaRPr lang="en-US" altLang="zh-CN" sz="3000">
              <a:solidFill>
                <a:schemeClr val="tx1"/>
              </a:solidFill>
              <a:latin typeface="微软雅黑" panose="020B0503020204020204" charset="-122"/>
              <a:ea typeface="微软雅黑" panose="020B0503020204020204" charset="-122"/>
            </a:endParaRPr>
          </a:p>
        </p:txBody>
      </p:sp>
    </p:spTree>
  </p:cSld>
  <p:clrMapOvr>
    <a:masterClrMapping/>
  </p:clrMapOvr>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wwlkujl">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3624</Words>
  <Application>WPS 文字</Application>
  <PresentationFormat>宽屏</PresentationFormat>
  <Paragraphs>147</Paragraphs>
  <Slides>18</Slides>
  <Notes>3</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18</vt:i4>
      </vt:variant>
    </vt:vector>
  </HeadingPairs>
  <TitlesOfParts>
    <vt:vector size="36" baseType="lpstr">
      <vt:lpstr>Arial</vt:lpstr>
      <vt:lpstr>方正书宋_GBK</vt:lpstr>
      <vt:lpstr>Wingdings</vt:lpstr>
      <vt:lpstr>微软雅黑</vt:lpstr>
      <vt:lpstr>汉仪旗黑</vt:lpstr>
      <vt:lpstr>字魂105号-简雅黑</vt:lpstr>
      <vt:lpstr>苹方-简</vt:lpstr>
      <vt:lpstr>Apple SD Gothic Neo Bold</vt:lpstr>
      <vt:lpstr>Bahnschrift</vt:lpstr>
      <vt:lpstr>宋体</vt:lpstr>
      <vt:lpstr>Arial Unicode MS</vt:lpstr>
      <vt:lpstr>汉仪书宋二KW</vt:lpstr>
      <vt:lpstr>Calibri</vt:lpstr>
      <vt:lpstr>Helvetica Neue</vt:lpstr>
      <vt:lpstr>等线</vt:lpstr>
      <vt:lpstr>汉仪中等线KW</vt:lpstr>
      <vt:lpstr>第一PPT，www.1ppt.com</vt:lpstr>
      <vt:lpstr>自定义设计方案</vt:lpstr>
      <vt:lpstr>PowerPoint 演示文稿</vt:lpstr>
      <vt:lpstr>Teaching part</vt:lpstr>
      <vt:lpstr>PowerPoint 演示文稿</vt:lpstr>
      <vt:lpstr>PowerPoint 演示文稿</vt:lpstr>
      <vt:lpstr>PowerPoint 演示文稿</vt:lpstr>
      <vt:lpstr>PowerPoint 演示文稿</vt:lpstr>
      <vt:lpstr>PowerPoint 演示文稿</vt:lpstr>
      <vt:lpstr>PowerPoint 演示文稿</vt:lpstr>
      <vt:lpstr>Why do we need to learn Artificial Intelligence?</vt:lpstr>
      <vt:lpstr>PowerPoint 演示文稿</vt:lpstr>
      <vt:lpstr>Idea</vt:lpstr>
      <vt:lpstr>PowerPoint 演示文稿</vt:lpstr>
      <vt:lpstr>PowerPoint 演示文稿</vt:lpstr>
      <vt:lpstr>PowerPoint 演示文稿</vt:lpstr>
      <vt:lpstr>PowerPoint 演示文稿</vt:lpstr>
      <vt:lpstr>Example Chinese program   </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fenziw</cp:lastModifiedBy>
  <cp:revision>62</cp:revision>
  <dcterms:created xsi:type="dcterms:W3CDTF">2021-12-01T20:56:03Z</dcterms:created>
  <dcterms:modified xsi:type="dcterms:W3CDTF">2021-12-01T20:56:03Z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2052-3.9.3.6359</vt:lpwstr>
  </property>
  <property fmtid="{D5CDD505-2E9C-101B-9397-08002B2CF9AE}" pid="3" name="ICV">
    <vt:lpwstr>6116755EB049493CACFEDAD1B1F223DC</vt:lpwstr>
  </property>
</Properties>
</file>